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6"/>
  </p:notesMasterIdLst>
  <p:sldIdLst>
    <p:sldId id="256" r:id="rId2"/>
    <p:sldId id="258" r:id="rId3"/>
    <p:sldId id="290" r:id="rId4"/>
    <p:sldId id="292" r:id="rId5"/>
    <p:sldId id="299" r:id="rId6"/>
    <p:sldId id="293" r:id="rId7"/>
    <p:sldId id="294" r:id="rId8"/>
    <p:sldId id="300" r:id="rId9"/>
    <p:sldId id="259" r:id="rId10"/>
    <p:sldId id="260" r:id="rId11"/>
    <p:sldId id="301" r:id="rId12"/>
    <p:sldId id="261" r:id="rId13"/>
    <p:sldId id="302" r:id="rId14"/>
    <p:sldId id="264" r:id="rId15"/>
  </p:sldIdLst>
  <p:sldSz cx="9144000" cy="5143500" type="screen16x9"/>
  <p:notesSz cx="6858000" cy="9144000"/>
  <p:embeddedFontLst>
    <p:embeddedFont>
      <p:font typeface="Abel" panose="020B0604020202020204" charset="0"/>
      <p:regular r:id="rId17"/>
    </p:embeddedFont>
    <p:embeddedFont>
      <p:font typeface="Anton" panose="020B0604020202020204" charset="0"/>
      <p:regular r:id="rId18"/>
    </p:embeddedFont>
    <p:embeddedFont>
      <p:font typeface="Cabin Sketch" panose="020B0503050202020004" pitchFamily="3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entury751 BT" panose="02040503050505020304" pitchFamily="18" charset="0"/>
      <p:regular r:id="rId24"/>
      <p:italic r:id="rId25"/>
    </p:embeddedFont>
    <p:embeddedFont>
      <p:font typeface="Century751 No2 BT" panose="02040604050505020204" pitchFamily="18" charset="0"/>
      <p:regular r:id="rId26"/>
      <p:bold r:id="rId27"/>
      <p:italic r:id="rId28"/>
      <p:boldItalic r:id="rId29"/>
    </p:embeddedFont>
    <p:embeddedFont>
      <p:font typeface="Comic Sans MS" panose="030F0702030302020204" pitchFamily="66" charset="0"/>
      <p:regular r:id="rId30"/>
      <p:bold r:id="rId31"/>
      <p:italic r:id="rId32"/>
      <p:boldItalic r:id="rId33"/>
    </p:embeddedFont>
    <p:embeddedFont>
      <p:font typeface="Exo Light" panose="020B0604020202020204" charset="0"/>
      <p:regular r:id="rId34"/>
      <p:bold r:id="rId35"/>
      <p:italic r:id="rId36"/>
      <p:boldItalic r:id="rId37"/>
    </p:embeddedFont>
    <p:embeddedFont>
      <p:font typeface="Josefin Sans" panose="020B0604020202020204" charset="0"/>
      <p:regular r:id="rId38"/>
      <p:bold r:id="rId39"/>
      <p:italic r:id="rId40"/>
      <p:boldItalic r:id="rId41"/>
    </p:embeddedFont>
    <p:embeddedFont>
      <p:font typeface="Josefin Slab" panose="020B0604020202020204" charset="0"/>
      <p:regular r:id="rId42"/>
      <p:bold r:id="rId43"/>
      <p:italic r:id="rId44"/>
      <p:boldItalic r:id="rId45"/>
    </p:embeddedFont>
    <p:embeddedFont>
      <p:font typeface="Unica One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B4D1"/>
    <a:srgbClr val="15334E"/>
    <a:srgbClr val="B5A4C5"/>
    <a:srgbClr val="DBC7EE"/>
    <a:srgbClr val="B0E1E6"/>
    <a:srgbClr val="93D2BD"/>
    <a:srgbClr val="67628E"/>
    <a:srgbClr val="FFCCFF"/>
    <a:srgbClr val="99CCFF"/>
    <a:srgbClr val="E2A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A8904D-1C9B-44C0-872D-27EDFA907D67}">
  <a:tblStyle styleId="{CEA8904D-1C9B-44C0-872D-27EDFA907D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44" autoAdjust="0"/>
    <p:restoredTop sz="94881" autoAdjust="0"/>
  </p:normalViewPr>
  <p:slideViewPr>
    <p:cSldViewPr snapToGrid="0">
      <p:cViewPr varScale="1">
        <p:scale>
          <a:sx n="108" d="100"/>
          <a:sy n="108" d="100"/>
        </p:scale>
        <p:origin x="643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font" Target="fonts/font30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font" Target="fonts/font2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15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252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083763cf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083763cf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158f2d768a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158f2d768a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58f2d76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58f2d76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58f2d768a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158f2d768a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158f2d768a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158f2d768a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083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2566175"/>
            <a:ext cx="3500700" cy="14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48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843250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 sz="1100">
                <a:solidFill>
                  <a:srgbClr val="F3F3F3"/>
                </a:solidFill>
                <a:latin typeface="Exo Light"/>
                <a:ea typeface="Exo Light"/>
                <a:cs typeface="Exo Light"/>
                <a:sym typeface="Ex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l="73176"/>
          <a:stretch/>
        </p:blipFill>
        <p:spPr>
          <a:xfrm rot="10800000">
            <a:off x="6696950" y="-8125"/>
            <a:ext cx="24526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l="26578"/>
          <a:stretch/>
        </p:blipFill>
        <p:spPr>
          <a:xfrm rot="10800000" flipH="1">
            <a:off x="-7925" y="-8125"/>
            <a:ext cx="6713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188888" y="2701856"/>
            <a:ext cx="2913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5042113" y="2701886"/>
            <a:ext cx="2913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5042113" y="3147115"/>
            <a:ext cx="2913300" cy="8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188588" y="3147114"/>
            <a:ext cx="2913900" cy="8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7114379" y="4747621"/>
            <a:ext cx="111863" cy="48162"/>
          </a:xfrm>
          <a:custGeom>
            <a:avLst/>
            <a:gdLst/>
            <a:ahLst/>
            <a:cxnLst/>
            <a:rect l="l" t="t" r="r" b="b"/>
            <a:pathLst>
              <a:path w="2966" h="1277" fill="none" extrusionOk="0">
                <a:moveTo>
                  <a:pt x="0" y="19"/>
                </a:moveTo>
                <a:lnTo>
                  <a:pt x="0" y="19"/>
                </a:lnTo>
                <a:lnTo>
                  <a:pt x="0" y="19"/>
                </a:lnTo>
                <a:lnTo>
                  <a:pt x="601" y="0"/>
                </a:lnTo>
                <a:lnTo>
                  <a:pt x="601" y="0"/>
                </a:lnTo>
                <a:lnTo>
                  <a:pt x="1220" y="19"/>
                </a:lnTo>
                <a:lnTo>
                  <a:pt x="1802" y="75"/>
                </a:lnTo>
                <a:lnTo>
                  <a:pt x="1802" y="75"/>
                </a:lnTo>
                <a:lnTo>
                  <a:pt x="2121" y="113"/>
                </a:lnTo>
                <a:lnTo>
                  <a:pt x="2308" y="150"/>
                </a:lnTo>
                <a:lnTo>
                  <a:pt x="2496" y="188"/>
                </a:lnTo>
                <a:lnTo>
                  <a:pt x="2684" y="263"/>
                </a:lnTo>
                <a:lnTo>
                  <a:pt x="2759" y="319"/>
                </a:lnTo>
                <a:lnTo>
                  <a:pt x="2834" y="376"/>
                </a:lnTo>
                <a:lnTo>
                  <a:pt x="2890" y="432"/>
                </a:lnTo>
                <a:lnTo>
                  <a:pt x="2928" y="507"/>
                </a:lnTo>
                <a:lnTo>
                  <a:pt x="2946" y="582"/>
                </a:lnTo>
                <a:lnTo>
                  <a:pt x="2965" y="676"/>
                </a:lnTo>
                <a:lnTo>
                  <a:pt x="2965" y="676"/>
                </a:lnTo>
                <a:lnTo>
                  <a:pt x="2965" y="770"/>
                </a:lnTo>
                <a:lnTo>
                  <a:pt x="2928" y="864"/>
                </a:lnTo>
                <a:lnTo>
                  <a:pt x="2890" y="976"/>
                </a:lnTo>
                <a:lnTo>
                  <a:pt x="2834" y="1089"/>
                </a:lnTo>
                <a:lnTo>
                  <a:pt x="2834" y="1089"/>
                </a:lnTo>
                <a:lnTo>
                  <a:pt x="2796" y="1126"/>
                </a:lnTo>
                <a:lnTo>
                  <a:pt x="2740" y="1183"/>
                </a:lnTo>
                <a:lnTo>
                  <a:pt x="2665" y="1201"/>
                </a:lnTo>
                <a:lnTo>
                  <a:pt x="2590" y="1239"/>
                </a:lnTo>
                <a:lnTo>
                  <a:pt x="2402" y="1258"/>
                </a:lnTo>
                <a:lnTo>
                  <a:pt x="2177" y="1276"/>
                </a:lnTo>
                <a:lnTo>
                  <a:pt x="2177" y="1276"/>
                </a:lnTo>
                <a:lnTo>
                  <a:pt x="1896" y="1258"/>
                </a:lnTo>
                <a:lnTo>
                  <a:pt x="1614" y="1220"/>
                </a:lnTo>
                <a:lnTo>
                  <a:pt x="1389" y="1183"/>
                </a:lnTo>
                <a:lnTo>
                  <a:pt x="1220" y="1145"/>
                </a:lnTo>
                <a:lnTo>
                  <a:pt x="1220" y="1145"/>
                </a:lnTo>
                <a:lnTo>
                  <a:pt x="976" y="1051"/>
                </a:lnTo>
                <a:lnTo>
                  <a:pt x="770" y="939"/>
                </a:lnTo>
                <a:lnTo>
                  <a:pt x="601" y="826"/>
                </a:lnTo>
                <a:lnTo>
                  <a:pt x="432" y="676"/>
                </a:lnTo>
                <a:lnTo>
                  <a:pt x="301" y="526"/>
                </a:lnTo>
                <a:lnTo>
                  <a:pt x="169" y="376"/>
                </a:lnTo>
                <a:lnTo>
                  <a:pt x="75" y="207"/>
                </a:lnTo>
                <a:lnTo>
                  <a:pt x="0" y="19"/>
                </a:lnTo>
                <a:lnTo>
                  <a:pt x="0" y="19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3;p5"/>
          <p:cNvSpPr/>
          <p:nvPr/>
        </p:nvSpPr>
        <p:spPr>
          <a:xfrm>
            <a:off x="6344360" y="4890557"/>
            <a:ext cx="21988" cy="66567"/>
          </a:xfrm>
          <a:custGeom>
            <a:avLst/>
            <a:gdLst/>
            <a:ahLst/>
            <a:cxnLst/>
            <a:rect l="l" t="t" r="r" b="b"/>
            <a:pathLst>
              <a:path w="583" h="1765" fill="none" extrusionOk="0">
                <a:moveTo>
                  <a:pt x="1" y="1765"/>
                </a:moveTo>
                <a:lnTo>
                  <a:pt x="1" y="1765"/>
                </a:lnTo>
                <a:lnTo>
                  <a:pt x="1" y="1521"/>
                </a:lnTo>
                <a:lnTo>
                  <a:pt x="1" y="1277"/>
                </a:lnTo>
                <a:lnTo>
                  <a:pt x="39" y="1052"/>
                </a:lnTo>
                <a:lnTo>
                  <a:pt x="95" y="808"/>
                </a:lnTo>
                <a:lnTo>
                  <a:pt x="170" y="583"/>
                </a:lnTo>
                <a:lnTo>
                  <a:pt x="264" y="376"/>
                </a:lnTo>
                <a:lnTo>
                  <a:pt x="414" y="170"/>
                </a:lnTo>
                <a:lnTo>
                  <a:pt x="583" y="1"/>
                </a:lnTo>
                <a:lnTo>
                  <a:pt x="583" y="1"/>
                </a:lnTo>
                <a:lnTo>
                  <a:pt x="470" y="170"/>
                </a:lnTo>
                <a:lnTo>
                  <a:pt x="376" y="339"/>
                </a:lnTo>
                <a:lnTo>
                  <a:pt x="282" y="508"/>
                </a:lnTo>
                <a:lnTo>
                  <a:pt x="207" y="695"/>
                </a:lnTo>
                <a:lnTo>
                  <a:pt x="95" y="1052"/>
                </a:lnTo>
                <a:lnTo>
                  <a:pt x="39" y="1389"/>
                </a:lnTo>
                <a:lnTo>
                  <a:pt x="39" y="1389"/>
                </a:lnTo>
                <a:lnTo>
                  <a:pt x="20" y="1577"/>
                </a:lnTo>
                <a:lnTo>
                  <a:pt x="1" y="176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9126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7"/>
          <p:cNvGrpSpPr/>
          <p:nvPr/>
        </p:nvGrpSpPr>
        <p:grpSpPr>
          <a:xfrm>
            <a:off x="1" y="-8125"/>
            <a:ext cx="9142106" cy="5143500"/>
            <a:chOff x="1204368" y="-8125"/>
            <a:chExt cx="9142106" cy="5143500"/>
          </a:xfrm>
        </p:grpSpPr>
        <p:pic>
          <p:nvPicPr>
            <p:cNvPr id="40" name="Google Shape;40;p7"/>
            <p:cNvPicPr preferRelativeResize="0"/>
            <p:nvPr/>
          </p:nvPicPr>
          <p:blipFill rotWithShape="1">
            <a:blip r:embed="rId2">
              <a:alphaModFix/>
            </a:blip>
            <a:srcRect l="28243"/>
            <a:stretch/>
          </p:blipFill>
          <p:spPr>
            <a:xfrm>
              <a:off x="1204368" y="-8125"/>
              <a:ext cx="656117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7"/>
            <p:cNvPicPr preferRelativeResize="0"/>
            <p:nvPr/>
          </p:nvPicPr>
          <p:blipFill rotWithShape="1">
            <a:blip r:embed="rId3">
              <a:alphaModFix/>
            </a:blip>
            <a:srcRect l="22679" r="48145"/>
            <a:stretch/>
          </p:blipFill>
          <p:spPr>
            <a:xfrm flipH="1">
              <a:off x="7678874" y="-8125"/>
              <a:ext cx="26676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724550" y="1748850"/>
            <a:ext cx="5694900" cy="16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5892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5"/>
          <p:cNvGrpSpPr/>
          <p:nvPr/>
        </p:nvGrpSpPr>
        <p:grpSpPr>
          <a:xfrm>
            <a:off x="0" y="-8125"/>
            <a:ext cx="9144000" cy="5143500"/>
            <a:chOff x="0" y="-8125"/>
            <a:chExt cx="9144000" cy="5143500"/>
          </a:xfrm>
        </p:grpSpPr>
        <p:pic>
          <p:nvPicPr>
            <p:cNvPr id="87" name="Google Shape;87;p15"/>
            <p:cNvPicPr preferRelativeResize="0"/>
            <p:nvPr/>
          </p:nvPicPr>
          <p:blipFill rotWithShape="1">
            <a:blip r:embed="rId2">
              <a:alphaModFix/>
            </a:blip>
            <a:srcRect l="15074"/>
            <a:stretch/>
          </p:blipFill>
          <p:spPr>
            <a:xfrm rot="10800000">
              <a:off x="1378449" y="-8125"/>
              <a:ext cx="7765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5"/>
            <p:cNvPicPr preferRelativeResize="0"/>
            <p:nvPr/>
          </p:nvPicPr>
          <p:blipFill rotWithShape="1">
            <a:blip r:embed="rId3">
              <a:alphaModFix/>
            </a:blip>
            <a:srcRect l="35831" r="48145"/>
            <a:stretch/>
          </p:blipFill>
          <p:spPr>
            <a:xfrm rot="10800000" flipH="1">
              <a:off x="0" y="-8125"/>
              <a:ext cx="146512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5108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l="15074"/>
          <a:stretch/>
        </p:blipFill>
        <p:spPr>
          <a:xfrm rot="10800000" flipH="1">
            <a:off x="0" y="-8125"/>
            <a:ext cx="7765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 rotWithShape="1">
          <a:blip r:embed="rId3">
            <a:alphaModFix/>
          </a:blip>
          <a:srcRect l="35831" r="48145"/>
          <a:stretch/>
        </p:blipFill>
        <p:spPr>
          <a:xfrm rot="10800000">
            <a:off x="7678877" y="-8125"/>
            <a:ext cx="14651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5337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3775200" y="168297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ctrTitle" idx="2"/>
          </p:nvPr>
        </p:nvSpPr>
        <p:spPr>
          <a:xfrm>
            <a:off x="3775200" y="321952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3"/>
          </p:nvPr>
        </p:nvSpPr>
        <p:spPr>
          <a:xfrm>
            <a:off x="6045900" y="168297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4"/>
          </p:nvPr>
        </p:nvSpPr>
        <p:spPr>
          <a:xfrm>
            <a:off x="6045900" y="321952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3775200" y="186255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5"/>
          </p:nvPr>
        </p:nvSpPr>
        <p:spPr>
          <a:xfrm>
            <a:off x="3775200" y="3396868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6"/>
          </p:nvPr>
        </p:nvSpPr>
        <p:spPr>
          <a:xfrm>
            <a:off x="6045900" y="186255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7"/>
          </p:nvPr>
        </p:nvSpPr>
        <p:spPr>
          <a:xfrm>
            <a:off x="6045900" y="3396868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 idx="8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 1">
  <p:cSld name="CUSTOM_1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2237395" y="2118925"/>
            <a:ext cx="46692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562675" y="2663160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ctrTitle"/>
          </p:nvPr>
        </p:nvSpPr>
        <p:spPr>
          <a:xfrm flipH="1">
            <a:off x="2732325" y="3046075"/>
            <a:ext cx="23643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 flipH="1">
            <a:off x="2732275" y="1906500"/>
            <a:ext cx="4036500" cy="13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16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ctrTitle"/>
          </p:nvPr>
        </p:nvSpPr>
        <p:spPr>
          <a:xfrm>
            <a:off x="5909550" y="1715300"/>
            <a:ext cx="18153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600" b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5909550" y="2819625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ctrTitle"/>
          </p:nvPr>
        </p:nvSpPr>
        <p:spPr>
          <a:xfrm>
            <a:off x="4650725" y="1658275"/>
            <a:ext cx="35649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sz="60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8"/>
          <p:cNvGrpSpPr/>
          <p:nvPr/>
        </p:nvGrpSpPr>
        <p:grpSpPr>
          <a:xfrm>
            <a:off x="0" y="-8125"/>
            <a:ext cx="9143998" cy="5143500"/>
            <a:chOff x="2042566" y="-8125"/>
            <a:chExt cx="9143998" cy="5143500"/>
          </a:xfrm>
        </p:grpSpPr>
        <p:pic>
          <p:nvPicPr>
            <p:cNvPr id="46" name="Google Shape;46;p8"/>
            <p:cNvPicPr preferRelativeResize="0"/>
            <p:nvPr/>
          </p:nvPicPr>
          <p:blipFill rotWithShape="1">
            <a:blip r:embed="rId2">
              <a:alphaModFix/>
            </a:blip>
            <a:srcRect l="37410"/>
            <a:stretch/>
          </p:blipFill>
          <p:spPr>
            <a:xfrm>
              <a:off x="2042566" y="-8125"/>
              <a:ext cx="572297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8"/>
            <p:cNvPicPr preferRelativeResize="0"/>
            <p:nvPr/>
          </p:nvPicPr>
          <p:blipFill rotWithShape="1">
            <a:blip r:embed="rId3">
              <a:alphaModFix/>
            </a:blip>
            <a:srcRect l="13491" r="48147"/>
            <a:stretch/>
          </p:blipFill>
          <p:spPr>
            <a:xfrm flipH="1">
              <a:off x="7678864" y="-8125"/>
              <a:ext cx="35077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46850" y="1276500"/>
            <a:ext cx="6583500" cy="25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1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2081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nica One"/>
              <a:buNone/>
              <a:defRPr sz="2800" b="1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64" r:id="rId7"/>
    <p:sldLayoutId id="2147483665" r:id="rId8"/>
    <p:sldLayoutId id="2147483671" r:id="rId9"/>
    <p:sldLayoutId id="2147483673" r:id="rId10"/>
    <p:sldLayoutId id="2147483674" r:id="rId11"/>
    <p:sldLayoutId id="2147483675" r:id="rId12"/>
    <p:sldLayoutId id="214748367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apphire.biw.kuleuven.be/index.php?" TargetMode="External"/><Relationship Id="rId13" Type="http://schemas.openxmlformats.org/officeDocument/2006/relationships/hyperlink" Target="http://linux1.softberry.com/berry.phtml?topic=index&amp;group=programs&amp;subgroup=promoter" TargetMode="External"/><Relationship Id="rId3" Type="http://schemas.openxmlformats.org/officeDocument/2006/relationships/image" Target="../media/image39.jpg"/><Relationship Id="rId7" Type="http://schemas.openxmlformats.org/officeDocument/2006/relationships/hyperlink" Target="http://www.fruitfly.org/seq_tools/promoter.html" TargetMode="External"/><Relationship Id="rId12" Type="http://schemas.openxmlformats.org/officeDocument/2006/relationships/hyperlink" Target="http://www.softberry.com/berry.phtml?topic=bprom&amp;group=programs&amp;subgroup=gfindb" TargetMode="Externa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phisite.org/main/index.php?nav=tools&amp;nav_sel=hunter" TargetMode="External"/><Relationship Id="rId11" Type="http://schemas.openxmlformats.org/officeDocument/2006/relationships/hyperlink" Target="http://cagt.bu.edu/page/Promoser_submit" TargetMode="External"/><Relationship Id="rId5" Type="http://schemas.openxmlformats.org/officeDocument/2006/relationships/hyperlink" Target="https://ccg.epfl.ch/ssa/findm.php" TargetMode="External"/><Relationship Id="rId15" Type="http://schemas.openxmlformats.org/officeDocument/2006/relationships/hyperlink" Target="https://www.cmbl.uga.edu/software/patloc.html" TargetMode="External"/><Relationship Id="rId10" Type="http://schemas.openxmlformats.org/officeDocument/2006/relationships/hyperlink" Target="http://www.prodoric.de/vfp/" TargetMode="External"/><Relationship Id="rId4" Type="http://schemas.openxmlformats.org/officeDocument/2006/relationships/image" Target="../media/image38.png"/><Relationship Id="rId9" Type="http://schemas.openxmlformats.org/officeDocument/2006/relationships/hyperlink" Target="http://www.cbs.dtu.dk/services/Promoter/" TargetMode="External"/><Relationship Id="rId14" Type="http://schemas.openxmlformats.org/officeDocument/2006/relationships/hyperlink" Target="http://www.softberry.com/berry.phtml?topic=cnnpromoter_e&amp;group=programs&amp;subgroup=deeplearn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nome.gov/genetics-glossary/Promoter" TargetMode="External"/><Relationship Id="rId13" Type="http://schemas.openxmlformats.org/officeDocument/2006/relationships/hyperlink" Target="https://www.ncbi.nlm.nih.gov/pmc/articles/PMC3477808/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www.pngall.com/light-bulb-png" TargetMode="External"/><Relationship Id="rId12" Type="http://schemas.openxmlformats.org/officeDocument/2006/relationships/hyperlink" Target="https://molbiol-tools.ca/Promoters.ht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hyperlink" Target="https://www.genome.gov/genetics-glossary/Repressor" TargetMode="External"/><Relationship Id="rId5" Type="http://schemas.microsoft.com/office/2007/relationships/hdphoto" Target="../media/hdphoto14.wdp"/><Relationship Id="rId10" Type="http://schemas.openxmlformats.org/officeDocument/2006/relationships/hyperlink" Target="https://blog.addgene.org/plasmids-101-the-promoter-region" TargetMode="External"/><Relationship Id="rId4" Type="http://schemas.openxmlformats.org/officeDocument/2006/relationships/image" Target="../media/image40.png"/><Relationship Id="rId9" Type="http://schemas.openxmlformats.org/officeDocument/2006/relationships/hyperlink" Target="https://www.addgene.org/mol-bio-reference/promoters/" TargetMode="External"/><Relationship Id="rId14" Type="http://schemas.openxmlformats.org/officeDocument/2006/relationships/hyperlink" Target="https://www.youtube.com/watch?v=FsDzsMpOIdk&amp;t=308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5.wdp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14.png"/><Relationship Id="rId18" Type="http://schemas.microsoft.com/office/2007/relationships/hdphoto" Target="../media/hdphoto4.wdp"/><Relationship Id="rId3" Type="http://schemas.openxmlformats.org/officeDocument/2006/relationships/image" Target="../media/image10.jpg"/><Relationship Id="rId21" Type="http://schemas.openxmlformats.org/officeDocument/2006/relationships/image" Target="../media/image18.png"/><Relationship Id="rId7" Type="http://schemas.openxmlformats.org/officeDocument/2006/relationships/slide" Target="slide3.xml"/><Relationship Id="rId12" Type="http://schemas.microsoft.com/office/2007/relationships/hdphoto" Target="../media/hdphoto2.wdp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microsoft.com/office/2007/relationships/hdphoto" Target="../media/hdphoto3.wdp"/><Relationship Id="rId20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12.png"/><Relationship Id="rId15" Type="http://schemas.openxmlformats.org/officeDocument/2006/relationships/image" Target="../media/image16.png"/><Relationship Id="rId10" Type="http://schemas.openxmlformats.org/officeDocument/2006/relationships/slide" Target="slide5.xml"/><Relationship Id="rId19" Type="http://schemas.openxmlformats.org/officeDocument/2006/relationships/slide" Target="slide9.xml"/><Relationship Id="rId4" Type="http://schemas.openxmlformats.org/officeDocument/2006/relationships/image" Target="../media/image11.png"/><Relationship Id="rId9" Type="http://schemas.openxmlformats.org/officeDocument/2006/relationships/slide" Target="slide7.xml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microsoft.com/office/2007/relationships/hdphoto" Target="../media/hdphoto6.wdp"/><Relationship Id="rId4" Type="http://schemas.microsoft.com/office/2007/relationships/hdphoto" Target="../media/hdphoto5.wdp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7.wdp"/><Relationship Id="rId5" Type="http://schemas.openxmlformats.org/officeDocument/2006/relationships/image" Target="../media/image26.png"/><Relationship Id="rId10" Type="http://schemas.openxmlformats.org/officeDocument/2006/relationships/slide" Target="slide6.xml"/><Relationship Id="rId4" Type="http://schemas.microsoft.com/office/2007/relationships/hdphoto" Target="../media/hdphoto5.wdp"/><Relationship Id="rId9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pngall.com/light-bulb-png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18.png"/><Relationship Id="rId4" Type="http://schemas.microsoft.com/office/2007/relationships/hdphoto" Target="../media/hdphoto9.wdp"/><Relationship Id="rId9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microsoft.com/office/2007/relationships/hdphoto" Target="../media/hdphoto1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18.png"/><Relationship Id="rId10" Type="http://schemas.openxmlformats.org/officeDocument/2006/relationships/image" Target="../media/image35.jpeg"/><Relationship Id="rId4" Type="http://schemas.openxmlformats.org/officeDocument/2006/relationships/image" Target="../media/image32.png"/><Relationship Id="rId9" Type="http://schemas.microsoft.com/office/2007/relationships/hdphoto" Target="../media/hdphoto1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8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FsDzsMpOIdk?start=308&amp;feature=oembed" TargetMode="External"/><Relationship Id="rId6" Type="http://schemas.openxmlformats.org/officeDocument/2006/relationships/image" Target="../media/image37.jpeg"/><Relationship Id="rId5" Type="http://schemas.microsoft.com/office/2007/relationships/hdphoto" Target="../media/hdphoto13.wdp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pd.epfl.ch/index.php" TargetMode="External"/><Relationship Id="rId3" Type="http://schemas.openxmlformats.org/officeDocument/2006/relationships/image" Target="../media/image3.jpg"/><Relationship Id="rId7" Type="http://schemas.openxmlformats.org/officeDocument/2006/relationships/slide" Target="slide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enscript.com/sms2/filter_dna.html" TargetMode="External"/><Relationship Id="rId5" Type="http://schemas.openxmlformats.org/officeDocument/2006/relationships/hyperlink" Target="https://www.ncbi.nlm.nih.gov/Web/Search/entrezfs.html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38.png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o-Called Junk DNA – Genetic “Dark Matter” – Is Actually Critical to  Survival in Mammals">
            <a:extLst>
              <a:ext uri="{FF2B5EF4-FFF2-40B4-BE49-F238E27FC236}">
                <a16:creationId xmlns:a16="http://schemas.microsoft.com/office/drawing/2014/main" id="{5856F88E-B9B4-4108-95CD-000CA40562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" y="-15"/>
            <a:ext cx="9158003" cy="514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Google Shape;94;p22"/>
          <p:cNvSpPr txBox="1">
            <a:spLocks noGrp="1"/>
          </p:cNvSpPr>
          <p:nvPr>
            <p:ph type="ctrTitle"/>
          </p:nvPr>
        </p:nvSpPr>
        <p:spPr>
          <a:xfrm>
            <a:off x="5657302" y="106320"/>
            <a:ext cx="3500700" cy="14475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0" dirty="0">
                <a:ln w="0">
                  <a:solidFill>
                    <a:srgbClr val="99CCFF"/>
                  </a:solidFill>
                </a:ln>
                <a:gradFill flip="none" rotWithShape="1">
                  <a:gsLst>
                    <a:gs pos="0">
                      <a:srgbClr val="74BAD0">
                        <a:tint val="66000"/>
                        <a:satMod val="160000"/>
                      </a:srgbClr>
                    </a:gs>
                    <a:gs pos="50000">
                      <a:srgbClr val="74BAD0">
                        <a:tint val="44500"/>
                        <a:satMod val="160000"/>
                      </a:srgbClr>
                    </a:gs>
                    <a:gs pos="100000">
                      <a:srgbClr val="74BAD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Promoter Extraction</a:t>
            </a:r>
            <a:endParaRPr sz="4000" b="0" dirty="0">
              <a:ln w="0">
                <a:solidFill>
                  <a:srgbClr val="99CCFF"/>
                </a:solidFill>
              </a:ln>
              <a:gradFill flip="none" rotWithShape="1">
                <a:gsLst>
                  <a:gs pos="0">
                    <a:srgbClr val="74BAD0">
                      <a:tint val="66000"/>
                      <a:satMod val="160000"/>
                    </a:srgbClr>
                  </a:gs>
                  <a:gs pos="50000">
                    <a:srgbClr val="74BAD0">
                      <a:tint val="44500"/>
                      <a:satMod val="160000"/>
                    </a:srgbClr>
                  </a:gs>
                  <a:gs pos="100000">
                    <a:srgbClr val="74BAD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2463C99-A447-4AB7-85DE-0D274B0E8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27414" y="4274281"/>
            <a:ext cx="4054374" cy="1138570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bg1"/>
                </a:solidFill>
                <a:latin typeface="Century751 BT" panose="02040503050505020304" pitchFamily="18" charset="0"/>
              </a:rPr>
              <a:t>Presented by: Vesela Krumova</a:t>
            </a:r>
            <a:endParaRPr lang="bg-BG" sz="15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bg1"/>
                </a:solidFill>
                <a:latin typeface="Century751 BT" panose="02040503050505020304" pitchFamily="18" charset="0"/>
              </a:rPr>
              <a:t>Faculty number: 201220014</a:t>
            </a: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bg1"/>
                </a:solidFill>
                <a:latin typeface="Century751 BT" panose="02040503050505020304" pitchFamily="18" charset="0"/>
              </a:rPr>
              <a:t>Group: Programming</a:t>
            </a:r>
            <a:endParaRPr lang="bg-BG" sz="15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25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625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2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8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4" grpId="1"/>
      <p:bldP spid="5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1;p27">
            <a:extLst>
              <a:ext uri="{FF2B5EF4-FFF2-40B4-BE49-F238E27FC236}">
                <a16:creationId xmlns:a16="http://schemas.microsoft.com/office/drawing/2014/main" id="{9DF13185-C9A8-425A-9DD7-A22E9A56A4AB}"/>
              </a:ext>
            </a:extLst>
          </p:cNvPr>
          <p:cNvSpPr/>
          <p:nvPr/>
        </p:nvSpPr>
        <p:spPr>
          <a:xfrm>
            <a:off x="434850" y="481200"/>
            <a:ext cx="8274300" cy="41811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9E667-87E8-43DF-8850-625810534B99}"/>
              </a:ext>
            </a:extLst>
          </p:cNvPr>
          <p:cNvSpPr txBox="1"/>
          <p:nvPr/>
        </p:nvSpPr>
        <p:spPr>
          <a:xfrm>
            <a:off x="1418561" y="934720"/>
            <a:ext cx="6306879" cy="3648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n-US" sz="1400" b="1" i="1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5’ UTR: 1-15 base pair</a:t>
            </a:r>
            <a:endParaRPr lang="bg-BG" sz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14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urier"/>
                <a:ea typeface="Times New Roman" panose="02020603050405020304" pitchFamily="18" charset="0"/>
                <a:cs typeface="Times New Roman" panose="02020603050405020304" pitchFamily="18" charset="0"/>
              </a:rPr>
              <a:t>AGTTGCGATTTAGCC</a:t>
            </a:r>
            <a:r>
              <a:rPr lang="bg-BG" sz="14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"/>
                <a:ea typeface="Times New Roman" panose="02020603050405020304" pitchFamily="18" charset="0"/>
                <a:cs typeface="Times New Roman" panose="02020603050405020304" pitchFamily="18" charset="0"/>
              </a:rPr>
              <a:t>ATG</a:t>
            </a:r>
            <a:r>
              <a:rPr lang="bg-BG" sz="14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urier"/>
                <a:ea typeface="Times New Roman" panose="02020603050405020304" pitchFamily="18" charset="0"/>
                <a:cs typeface="Times New Roman" panose="02020603050405020304" pitchFamily="18" charset="0"/>
              </a:rPr>
              <a:t>GCTGCAGCTTGGACCGTGGTGCTGGTGACTTTGGTGCTAGGCTTGGCCGTGGCA</a:t>
            </a:r>
            <a:r>
              <a:rPr lang="bg-BG" sz="14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"/>
                <a:ea typeface="Times New Roman" panose="02020603050405020304" pitchFamily="18" charset="0"/>
                <a:cs typeface="Times New Roman" panose="02020603050405020304" pitchFamily="18" charset="0"/>
              </a:rPr>
              <a:t>GGCCCTGTCCCCACTTCCAAGCCCACCACAACTGGGAAGGGCTGCCACATTGGCAGGTTCAAATCTCTGTCACCACAGGAGCTAGCGAGCTTCAAGAAGGCCAGGGACGCCTT</a:t>
            </a:r>
            <a:r>
              <a:rPr lang="bg-BG" sz="1400" b="1" dirty="0">
                <a:solidFill>
                  <a:srgbClr val="000000"/>
                </a:solidFill>
                <a:effectLst/>
                <a:highlight>
                  <a:srgbClr val="FF00FF"/>
                </a:highlight>
                <a:latin typeface="Courier"/>
                <a:ea typeface="Times New Roman" panose="02020603050405020304" pitchFamily="18" charset="0"/>
                <a:cs typeface="Times New Roman" panose="02020603050405020304" pitchFamily="18" charset="0"/>
              </a:rPr>
              <a:t>GG</a:t>
            </a:r>
            <a:r>
              <a:rPr lang="bg-BG" sz="14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"/>
                <a:ea typeface="Times New Roman" panose="02020603050405020304" pitchFamily="18" charset="0"/>
                <a:cs typeface="Times New Roman" panose="02020603050405020304" pitchFamily="18" charset="0"/>
              </a:rPr>
              <a:t>AAGAGTCACTCAAGCTGAAAAACTGGAGTTGCAGCTCTCCTGTCTTCCCCGGGAATTGGGACCTGAGGCTTCTCCA</a:t>
            </a:r>
            <a:r>
              <a:rPr lang="bg-BG" sz="1400" b="1" dirty="0">
                <a:solidFill>
                  <a:srgbClr val="000000"/>
                </a:solidFill>
                <a:effectLst/>
                <a:highlight>
                  <a:srgbClr val="FF00FF"/>
                </a:highlight>
                <a:latin typeface="Courier"/>
                <a:ea typeface="Times New Roman" panose="02020603050405020304" pitchFamily="18" charset="0"/>
                <a:cs typeface="Times New Roman" panose="02020603050405020304" pitchFamily="18" charset="0"/>
              </a:rPr>
              <a:t>GG</a:t>
            </a:r>
            <a:r>
              <a:rPr lang="bg-BG" sz="14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"/>
                <a:ea typeface="Times New Roman" panose="02020603050405020304" pitchFamily="18" charset="0"/>
                <a:cs typeface="Times New Roman" panose="02020603050405020304" pitchFamily="18" charset="0"/>
              </a:rPr>
              <a:t>TGAGGGAGCGCCCTGTGGCCTTGGAGGCTGAGCTGGCCCTGACGCTGAAGGTCCTGGAGGCCGCTGCTGGCCCAGCCCTGGAGGACGTCCTAGACCAGCCCCTTCACACCCTGCACCACATCCTCTCCCAGCTCCAGGCCTGTATCCAGCCTCAGCCCACAGCAGGGCCCAGGCCCCGGGGCCGCCTCCACCACTGGCTGCACCGGCTCCAGGAGGCCCCCAAAAAGGAGTCCGCTGGCTGCCTGGAGGCATCTGTCACCTTCAACCTCTTCCGCCTCCTCACGCGAGACCTCAAATATGTGGCCGATGGGAACCTGTGTCTGAGAACGTCAACCCACCCTGAGTCCACC</a:t>
            </a:r>
            <a:r>
              <a:rPr lang="bg-BG" sz="1400" b="1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Courier"/>
                <a:ea typeface="Times New Roman" panose="02020603050405020304" pitchFamily="18" charset="0"/>
                <a:cs typeface="Times New Roman" panose="02020603050405020304" pitchFamily="18" charset="0"/>
              </a:rPr>
              <a:t>TGA</a:t>
            </a:r>
            <a:r>
              <a:rPr lang="bg-BG" sz="14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urier"/>
                <a:ea typeface="Times New Roman" panose="02020603050405020304" pitchFamily="18" charset="0"/>
                <a:cs typeface="Times New Roman" panose="02020603050405020304" pitchFamily="18" charset="0"/>
              </a:rPr>
              <a:t>CACCCCACACCTTATTTATGCGCTGAGCCCTACTCCTTCCTTAATTTATTTCCTCTCACCCTTTATTTATGAAGCTGCAGCCCTGACTGAGACATAGGGCTGAGTTTATTGTTTTACTTTTATACATTATGCACAAATAAACAACAAGGAATTGGAA</a:t>
            </a:r>
            <a:r>
              <a:rPr lang="bg-BG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3’UTR: 618-775 base pair</a:t>
            </a:r>
            <a:endParaRPr lang="bg-BG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AF9C5-B456-4B00-A979-ED11E4B8A23C}"/>
              </a:ext>
            </a:extLst>
          </p:cNvPr>
          <p:cNvSpPr txBox="1"/>
          <p:nvPr/>
        </p:nvSpPr>
        <p:spPr>
          <a:xfrm>
            <a:off x="2577459" y="484984"/>
            <a:ext cx="3989083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B0E1E6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entury751 No2 BT" panose="02040604050505020204" pitchFamily="18" charset="0"/>
              </a:rPr>
              <a:t>IFNL1 – Homo sapiens</a:t>
            </a:r>
            <a:endParaRPr lang="bg-BG" sz="2500" dirty="0">
              <a:solidFill>
                <a:srgbClr val="B0E1E6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13" name="Google Shape;156;p28">
            <a:extLst>
              <a:ext uri="{FF2B5EF4-FFF2-40B4-BE49-F238E27FC236}">
                <a16:creationId xmlns:a16="http://schemas.microsoft.com/office/drawing/2014/main" id="{CDAC5B93-BE3A-4EEF-9ADF-48E1CE2765C2}"/>
              </a:ext>
            </a:extLst>
          </p:cNvPr>
          <p:cNvGrpSpPr/>
          <p:nvPr/>
        </p:nvGrpSpPr>
        <p:grpSpPr>
          <a:xfrm rot="10800000">
            <a:off x="8247861" y="548721"/>
            <a:ext cx="383289" cy="378087"/>
            <a:chOff x="6602333" y="2855472"/>
            <a:chExt cx="383289" cy="378087"/>
          </a:xfrm>
        </p:grpSpPr>
        <p:sp>
          <p:nvSpPr>
            <p:cNvPr id="14" name="Google Shape;157;p28">
              <a:extLst>
                <a:ext uri="{FF2B5EF4-FFF2-40B4-BE49-F238E27FC236}">
                  <a16:creationId xmlns:a16="http://schemas.microsoft.com/office/drawing/2014/main" id="{9E68111B-2359-4916-85D8-8DD90F81E3B0}"/>
                </a:ext>
              </a:extLst>
            </p:cNvPr>
            <p:cNvSpPr/>
            <p:nvPr/>
          </p:nvSpPr>
          <p:spPr>
            <a:xfrm>
              <a:off x="6685119" y="2855832"/>
              <a:ext cx="300502" cy="377727"/>
            </a:xfrm>
            <a:custGeom>
              <a:avLst/>
              <a:gdLst/>
              <a:ahLst/>
              <a:cxnLst/>
              <a:rect l="l" t="t" r="r" b="b"/>
              <a:pathLst>
                <a:path w="11670" h="14669" extrusionOk="0">
                  <a:moveTo>
                    <a:pt x="7828" y="3707"/>
                  </a:moveTo>
                  <a:lnTo>
                    <a:pt x="7828" y="4481"/>
                  </a:lnTo>
                  <a:lnTo>
                    <a:pt x="7054" y="3707"/>
                  </a:lnTo>
                  <a:close/>
                  <a:moveTo>
                    <a:pt x="6260" y="3728"/>
                  </a:moveTo>
                  <a:lnTo>
                    <a:pt x="7787" y="5255"/>
                  </a:lnTo>
                  <a:cubicBezTo>
                    <a:pt x="7737" y="5446"/>
                    <a:pt x="7657" y="5616"/>
                    <a:pt x="7546" y="5777"/>
                  </a:cubicBezTo>
                  <a:lnTo>
                    <a:pt x="5708" y="3949"/>
                  </a:lnTo>
                  <a:cubicBezTo>
                    <a:pt x="5878" y="3838"/>
                    <a:pt x="6059" y="3758"/>
                    <a:pt x="6260" y="3728"/>
                  </a:cubicBezTo>
                  <a:close/>
                  <a:moveTo>
                    <a:pt x="5306" y="4350"/>
                  </a:moveTo>
                  <a:lnTo>
                    <a:pt x="7144" y="6189"/>
                  </a:lnTo>
                  <a:cubicBezTo>
                    <a:pt x="6984" y="6300"/>
                    <a:pt x="6803" y="6380"/>
                    <a:pt x="6622" y="6430"/>
                  </a:cubicBezTo>
                  <a:lnTo>
                    <a:pt x="5085" y="4893"/>
                  </a:lnTo>
                  <a:cubicBezTo>
                    <a:pt x="5115" y="4702"/>
                    <a:pt x="5195" y="4511"/>
                    <a:pt x="5306" y="4350"/>
                  </a:cubicBezTo>
                  <a:close/>
                  <a:moveTo>
                    <a:pt x="5065" y="5687"/>
                  </a:moveTo>
                  <a:lnTo>
                    <a:pt x="5858" y="6480"/>
                  </a:lnTo>
                  <a:lnTo>
                    <a:pt x="5065" y="6480"/>
                  </a:lnTo>
                  <a:lnTo>
                    <a:pt x="5065" y="5687"/>
                  </a:lnTo>
                  <a:close/>
                  <a:moveTo>
                    <a:pt x="3337" y="8209"/>
                  </a:moveTo>
                  <a:lnTo>
                    <a:pt x="3337" y="8962"/>
                  </a:lnTo>
                  <a:lnTo>
                    <a:pt x="2583" y="8209"/>
                  </a:lnTo>
                  <a:close/>
                  <a:moveTo>
                    <a:pt x="1819" y="8239"/>
                  </a:moveTo>
                  <a:lnTo>
                    <a:pt x="1809" y="8249"/>
                  </a:lnTo>
                  <a:lnTo>
                    <a:pt x="3296" y="9726"/>
                  </a:lnTo>
                  <a:cubicBezTo>
                    <a:pt x="3246" y="9917"/>
                    <a:pt x="3166" y="10097"/>
                    <a:pt x="3065" y="10258"/>
                  </a:cubicBezTo>
                  <a:lnTo>
                    <a:pt x="1287" y="8470"/>
                  </a:lnTo>
                  <a:cubicBezTo>
                    <a:pt x="1448" y="8369"/>
                    <a:pt x="1629" y="8289"/>
                    <a:pt x="1819" y="8239"/>
                  </a:cubicBezTo>
                  <a:close/>
                  <a:moveTo>
                    <a:pt x="875" y="8882"/>
                  </a:moveTo>
                  <a:lnTo>
                    <a:pt x="2673" y="10660"/>
                  </a:lnTo>
                  <a:cubicBezTo>
                    <a:pt x="2513" y="10781"/>
                    <a:pt x="2332" y="10861"/>
                    <a:pt x="2151" y="10911"/>
                  </a:cubicBezTo>
                  <a:lnTo>
                    <a:pt x="2141" y="10911"/>
                  </a:lnTo>
                  <a:lnTo>
                    <a:pt x="624" y="9394"/>
                  </a:lnTo>
                  <a:cubicBezTo>
                    <a:pt x="674" y="9213"/>
                    <a:pt x="754" y="9032"/>
                    <a:pt x="875" y="8882"/>
                  </a:cubicBezTo>
                  <a:close/>
                  <a:moveTo>
                    <a:pt x="574" y="10158"/>
                  </a:moveTo>
                  <a:lnTo>
                    <a:pt x="1387" y="10972"/>
                  </a:lnTo>
                  <a:lnTo>
                    <a:pt x="574" y="10972"/>
                  </a:lnTo>
                  <a:lnTo>
                    <a:pt x="574" y="10158"/>
                  </a:lnTo>
                  <a:close/>
                  <a:moveTo>
                    <a:pt x="7828" y="2562"/>
                  </a:moveTo>
                  <a:lnTo>
                    <a:pt x="7828" y="3135"/>
                  </a:lnTo>
                  <a:lnTo>
                    <a:pt x="6491" y="3135"/>
                  </a:lnTo>
                  <a:cubicBezTo>
                    <a:pt x="5969" y="3135"/>
                    <a:pt x="5456" y="3336"/>
                    <a:pt x="5085" y="3707"/>
                  </a:cubicBezTo>
                  <a:lnTo>
                    <a:pt x="5075" y="3707"/>
                  </a:lnTo>
                  <a:cubicBezTo>
                    <a:pt x="4703" y="4089"/>
                    <a:pt x="4482" y="4602"/>
                    <a:pt x="4492" y="5134"/>
                  </a:cubicBezTo>
                  <a:lnTo>
                    <a:pt x="4492" y="9354"/>
                  </a:lnTo>
                  <a:cubicBezTo>
                    <a:pt x="4492" y="10881"/>
                    <a:pt x="3246" y="12117"/>
                    <a:pt x="1729" y="12117"/>
                  </a:cubicBezTo>
                  <a:lnTo>
                    <a:pt x="574" y="12117"/>
                  </a:lnTo>
                  <a:lnTo>
                    <a:pt x="574" y="11544"/>
                  </a:lnTo>
                  <a:lnTo>
                    <a:pt x="1729" y="11544"/>
                  </a:lnTo>
                  <a:cubicBezTo>
                    <a:pt x="2935" y="11544"/>
                    <a:pt x="3909" y="10570"/>
                    <a:pt x="3909" y="9364"/>
                  </a:cubicBezTo>
                  <a:lnTo>
                    <a:pt x="3909" y="5144"/>
                  </a:lnTo>
                  <a:cubicBezTo>
                    <a:pt x="3909" y="3717"/>
                    <a:pt x="5065" y="2562"/>
                    <a:pt x="6491" y="2562"/>
                  </a:cubicBezTo>
                  <a:close/>
                  <a:moveTo>
                    <a:pt x="8118" y="0"/>
                  </a:moveTo>
                  <a:cubicBezTo>
                    <a:pt x="7981" y="0"/>
                    <a:pt x="7843" y="90"/>
                    <a:pt x="7828" y="271"/>
                  </a:cubicBezTo>
                  <a:lnTo>
                    <a:pt x="7828" y="1989"/>
                  </a:lnTo>
                  <a:lnTo>
                    <a:pt x="6501" y="1989"/>
                  </a:lnTo>
                  <a:cubicBezTo>
                    <a:pt x="4753" y="1989"/>
                    <a:pt x="3347" y="3396"/>
                    <a:pt x="3337" y="5144"/>
                  </a:cubicBezTo>
                  <a:lnTo>
                    <a:pt x="3337" y="6470"/>
                  </a:lnTo>
                  <a:lnTo>
                    <a:pt x="2191" y="6470"/>
                  </a:lnTo>
                  <a:cubicBezTo>
                    <a:pt x="1729" y="6470"/>
                    <a:pt x="1287" y="6571"/>
                    <a:pt x="865" y="6752"/>
                  </a:cubicBezTo>
                  <a:cubicBezTo>
                    <a:pt x="534" y="6865"/>
                    <a:pt x="678" y="7309"/>
                    <a:pt x="958" y="7309"/>
                  </a:cubicBezTo>
                  <a:cubicBezTo>
                    <a:pt x="1001" y="7309"/>
                    <a:pt x="1047" y="7298"/>
                    <a:pt x="1096" y="7274"/>
                  </a:cubicBezTo>
                  <a:cubicBezTo>
                    <a:pt x="1438" y="7123"/>
                    <a:pt x="1809" y="7053"/>
                    <a:pt x="2191" y="7053"/>
                  </a:cubicBezTo>
                  <a:lnTo>
                    <a:pt x="3337" y="7053"/>
                  </a:lnTo>
                  <a:lnTo>
                    <a:pt x="3337" y="7626"/>
                  </a:lnTo>
                  <a:lnTo>
                    <a:pt x="2191" y="7626"/>
                  </a:lnTo>
                  <a:cubicBezTo>
                    <a:pt x="975" y="7626"/>
                    <a:pt x="1" y="8600"/>
                    <a:pt x="1" y="9816"/>
                  </a:cubicBezTo>
                  <a:lnTo>
                    <a:pt x="1" y="14398"/>
                  </a:lnTo>
                  <a:cubicBezTo>
                    <a:pt x="11" y="14578"/>
                    <a:pt x="149" y="14669"/>
                    <a:pt x="287" y="14669"/>
                  </a:cubicBezTo>
                  <a:cubicBezTo>
                    <a:pt x="425" y="14669"/>
                    <a:pt x="564" y="14578"/>
                    <a:pt x="574" y="14398"/>
                  </a:cubicBezTo>
                  <a:lnTo>
                    <a:pt x="574" y="12690"/>
                  </a:lnTo>
                  <a:lnTo>
                    <a:pt x="1729" y="12690"/>
                  </a:lnTo>
                  <a:cubicBezTo>
                    <a:pt x="3568" y="12690"/>
                    <a:pt x="5065" y="11193"/>
                    <a:pt x="5065" y="9354"/>
                  </a:cubicBezTo>
                  <a:lnTo>
                    <a:pt x="5065" y="8198"/>
                  </a:lnTo>
                  <a:lnTo>
                    <a:pt x="6220" y="8198"/>
                  </a:lnTo>
                  <a:cubicBezTo>
                    <a:pt x="8059" y="8198"/>
                    <a:pt x="9546" y="6701"/>
                    <a:pt x="9556" y="4863"/>
                  </a:cubicBezTo>
                  <a:lnTo>
                    <a:pt x="9556" y="3707"/>
                  </a:lnTo>
                  <a:lnTo>
                    <a:pt x="11264" y="3707"/>
                  </a:lnTo>
                  <a:cubicBezTo>
                    <a:pt x="11273" y="3708"/>
                    <a:pt x="11283" y="3708"/>
                    <a:pt x="11292" y="3708"/>
                  </a:cubicBezTo>
                  <a:cubicBezTo>
                    <a:pt x="11666" y="3708"/>
                    <a:pt x="11666" y="3134"/>
                    <a:pt x="11292" y="3134"/>
                  </a:cubicBezTo>
                  <a:cubicBezTo>
                    <a:pt x="11283" y="3134"/>
                    <a:pt x="11273" y="3134"/>
                    <a:pt x="11264" y="3135"/>
                  </a:cubicBezTo>
                  <a:lnTo>
                    <a:pt x="9556" y="3135"/>
                  </a:lnTo>
                  <a:lnTo>
                    <a:pt x="9556" y="2562"/>
                  </a:lnTo>
                  <a:lnTo>
                    <a:pt x="11264" y="2562"/>
                  </a:lnTo>
                  <a:cubicBezTo>
                    <a:pt x="11270" y="2562"/>
                    <a:pt x="11277" y="2563"/>
                    <a:pt x="11283" y="2563"/>
                  </a:cubicBezTo>
                  <a:cubicBezTo>
                    <a:pt x="11666" y="2563"/>
                    <a:pt x="11669" y="1988"/>
                    <a:pt x="11292" y="1988"/>
                  </a:cubicBezTo>
                  <a:cubicBezTo>
                    <a:pt x="11283" y="1988"/>
                    <a:pt x="11273" y="1989"/>
                    <a:pt x="11264" y="1989"/>
                  </a:cubicBezTo>
                  <a:lnTo>
                    <a:pt x="9556" y="1989"/>
                  </a:lnTo>
                  <a:lnTo>
                    <a:pt x="9556" y="1628"/>
                  </a:lnTo>
                  <a:cubicBezTo>
                    <a:pt x="9541" y="1447"/>
                    <a:pt x="9402" y="1356"/>
                    <a:pt x="9266" y="1356"/>
                  </a:cubicBezTo>
                  <a:cubicBezTo>
                    <a:pt x="9129" y="1356"/>
                    <a:pt x="8993" y="1447"/>
                    <a:pt x="8983" y="1628"/>
                  </a:cubicBezTo>
                  <a:lnTo>
                    <a:pt x="8983" y="4863"/>
                  </a:lnTo>
                  <a:cubicBezTo>
                    <a:pt x="8983" y="6390"/>
                    <a:pt x="7747" y="7626"/>
                    <a:pt x="6220" y="7626"/>
                  </a:cubicBezTo>
                  <a:lnTo>
                    <a:pt x="5065" y="7626"/>
                  </a:lnTo>
                  <a:lnTo>
                    <a:pt x="5065" y="7053"/>
                  </a:lnTo>
                  <a:lnTo>
                    <a:pt x="6220" y="7053"/>
                  </a:lnTo>
                  <a:cubicBezTo>
                    <a:pt x="7426" y="7053"/>
                    <a:pt x="8400" y="6069"/>
                    <a:pt x="8400" y="4863"/>
                  </a:cubicBezTo>
                  <a:lnTo>
                    <a:pt x="8400" y="271"/>
                  </a:lnTo>
                  <a:cubicBezTo>
                    <a:pt x="8390" y="90"/>
                    <a:pt x="8255" y="0"/>
                    <a:pt x="811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8;p28">
              <a:extLst>
                <a:ext uri="{FF2B5EF4-FFF2-40B4-BE49-F238E27FC236}">
                  <a16:creationId xmlns:a16="http://schemas.microsoft.com/office/drawing/2014/main" id="{874EAE79-2686-4286-8347-013AB25CB65B}"/>
                </a:ext>
              </a:extLst>
            </p:cNvPr>
            <p:cNvSpPr/>
            <p:nvPr/>
          </p:nvSpPr>
          <p:spPr>
            <a:xfrm>
              <a:off x="6675308" y="3046228"/>
              <a:ext cx="19930" cy="14781"/>
            </a:xfrm>
            <a:custGeom>
              <a:avLst/>
              <a:gdLst/>
              <a:ahLst/>
              <a:cxnLst/>
              <a:rect l="l" t="t" r="r" b="b"/>
              <a:pathLst>
                <a:path w="774" h="574" extrusionOk="0">
                  <a:moveTo>
                    <a:pt x="382" y="1"/>
                  </a:moveTo>
                  <a:cubicBezTo>
                    <a:pt x="121" y="11"/>
                    <a:pt x="0" y="322"/>
                    <a:pt x="181" y="493"/>
                  </a:cubicBezTo>
                  <a:cubicBezTo>
                    <a:pt x="241" y="553"/>
                    <a:pt x="312" y="573"/>
                    <a:pt x="382" y="573"/>
                  </a:cubicBezTo>
                  <a:cubicBezTo>
                    <a:pt x="462" y="573"/>
                    <a:pt x="543" y="543"/>
                    <a:pt x="593" y="493"/>
                  </a:cubicBezTo>
                  <a:cubicBezTo>
                    <a:pt x="774" y="302"/>
                    <a:pt x="633" y="1"/>
                    <a:pt x="38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59;p28">
              <a:extLst>
                <a:ext uri="{FF2B5EF4-FFF2-40B4-BE49-F238E27FC236}">
                  <a16:creationId xmlns:a16="http://schemas.microsoft.com/office/drawing/2014/main" id="{77259212-B877-4DD2-B712-9EB0BDC11636}"/>
                </a:ext>
              </a:extLst>
            </p:cNvPr>
            <p:cNvSpPr/>
            <p:nvPr/>
          </p:nvSpPr>
          <p:spPr>
            <a:xfrm>
              <a:off x="6602333" y="3067626"/>
              <a:ext cx="76606" cy="165933"/>
            </a:xfrm>
            <a:custGeom>
              <a:avLst/>
              <a:gdLst/>
              <a:ahLst/>
              <a:cxnLst/>
              <a:rect l="l" t="t" r="r" b="b"/>
              <a:pathLst>
                <a:path w="2975" h="6444" extrusionOk="0">
                  <a:moveTo>
                    <a:pt x="2651" y="0"/>
                  </a:moveTo>
                  <a:cubicBezTo>
                    <a:pt x="2545" y="0"/>
                    <a:pt x="2444" y="61"/>
                    <a:pt x="2392" y="164"/>
                  </a:cubicBezTo>
                  <a:cubicBezTo>
                    <a:pt x="2181" y="606"/>
                    <a:pt x="2071" y="1089"/>
                    <a:pt x="2071" y="1581"/>
                  </a:cubicBezTo>
                  <a:lnTo>
                    <a:pt x="2071" y="2736"/>
                  </a:lnTo>
                  <a:lnTo>
                    <a:pt x="363" y="2736"/>
                  </a:lnTo>
                  <a:cubicBezTo>
                    <a:pt x="1" y="2767"/>
                    <a:pt x="1" y="3289"/>
                    <a:pt x="363" y="3309"/>
                  </a:cubicBezTo>
                  <a:lnTo>
                    <a:pt x="2071" y="3309"/>
                  </a:lnTo>
                  <a:lnTo>
                    <a:pt x="2071" y="3892"/>
                  </a:lnTo>
                  <a:lnTo>
                    <a:pt x="363" y="3892"/>
                  </a:lnTo>
                  <a:cubicBezTo>
                    <a:pt x="1" y="3912"/>
                    <a:pt x="1" y="4434"/>
                    <a:pt x="363" y="4465"/>
                  </a:cubicBezTo>
                  <a:lnTo>
                    <a:pt x="2071" y="4465"/>
                  </a:lnTo>
                  <a:lnTo>
                    <a:pt x="2071" y="6173"/>
                  </a:lnTo>
                  <a:cubicBezTo>
                    <a:pt x="2081" y="6353"/>
                    <a:pt x="2219" y="6444"/>
                    <a:pt x="2357" y="6444"/>
                  </a:cubicBezTo>
                  <a:cubicBezTo>
                    <a:pt x="2495" y="6444"/>
                    <a:pt x="2633" y="6353"/>
                    <a:pt x="2643" y="6173"/>
                  </a:cubicBezTo>
                  <a:lnTo>
                    <a:pt x="2643" y="1591"/>
                  </a:lnTo>
                  <a:cubicBezTo>
                    <a:pt x="2643" y="1179"/>
                    <a:pt x="2734" y="777"/>
                    <a:pt x="2904" y="406"/>
                  </a:cubicBezTo>
                  <a:cubicBezTo>
                    <a:pt x="2975" y="265"/>
                    <a:pt x="2914" y="94"/>
                    <a:pt x="2764" y="24"/>
                  </a:cubicBezTo>
                  <a:cubicBezTo>
                    <a:pt x="2727" y="8"/>
                    <a:pt x="2689" y="0"/>
                    <a:pt x="265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60;p28">
              <a:extLst>
                <a:ext uri="{FF2B5EF4-FFF2-40B4-BE49-F238E27FC236}">
                  <a16:creationId xmlns:a16="http://schemas.microsoft.com/office/drawing/2014/main" id="{96FBB213-42B0-49BB-8FB1-096DFEE20AD8}"/>
                </a:ext>
              </a:extLst>
            </p:cNvPr>
            <p:cNvSpPr/>
            <p:nvPr/>
          </p:nvSpPr>
          <p:spPr>
            <a:xfrm>
              <a:off x="6913573" y="2855472"/>
              <a:ext cx="20471" cy="14858"/>
            </a:xfrm>
            <a:custGeom>
              <a:avLst/>
              <a:gdLst/>
              <a:ahLst/>
              <a:cxnLst/>
              <a:rect l="l" t="t" r="r" b="b"/>
              <a:pathLst>
                <a:path w="795" h="577" extrusionOk="0">
                  <a:moveTo>
                    <a:pt x="387" y="0"/>
                  </a:moveTo>
                  <a:cubicBezTo>
                    <a:pt x="154" y="0"/>
                    <a:pt x="1" y="296"/>
                    <a:pt x="191" y="486"/>
                  </a:cubicBezTo>
                  <a:cubicBezTo>
                    <a:pt x="242" y="547"/>
                    <a:pt x="322" y="577"/>
                    <a:pt x="392" y="577"/>
                  </a:cubicBezTo>
                  <a:cubicBezTo>
                    <a:pt x="714" y="577"/>
                    <a:pt x="794" y="145"/>
                    <a:pt x="503" y="24"/>
                  </a:cubicBezTo>
                  <a:cubicBezTo>
                    <a:pt x="463" y="8"/>
                    <a:pt x="424" y="0"/>
                    <a:pt x="38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8" name="Google Shape;1133;p58">
            <a:hlinkClick r:id="rId4" action="ppaction://hlinksldjump"/>
            <a:extLst>
              <a:ext uri="{FF2B5EF4-FFF2-40B4-BE49-F238E27FC236}">
                <a16:creationId xmlns:a16="http://schemas.microsoft.com/office/drawing/2014/main" id="{FA253C4E-1C07-4525-B683-2E1F4BA9C4D6}"/>
              </a:ext>
            </a:extLst>
          </p:cNvPr>
          <p:cNvPicPr preferRelativeResize="0"/>
          <p:nvPr/>
        </p:nvPicPr>
        <p:blipFill>
          <a:blip r:embed="rId5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8753" y="4153112"/>
            <a:ext cx="518149" cy="5134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E3ED01-C79E-40D8-9539-C621B57301FB}"/>
              </a:ext>
            </a:extLst>
          </p:cNvPr>
          <p:cNvSpPr txBox="1"/>
          <p:nvPr/>
        </p:nvSpPr>
        <p:spPr>
          <a:xfrm>
            <a:off x="5583384" y="1005614"/>
            <a:ext cx="252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highlight>
                  <a:srgbClr val="00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Signal peptide: 16-72 base pair</a:t>
            </a:r>
            <a:endParaRPr lang="bg-BG" b="1" i="1" dirty="0">
              <a:highlight>
                <a:srgbClr val="00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F55D6-A55F-41B7-8261-6B8E4B13CB5A}"/>
              </a:ext>
            </a:extLst>
          </p:cNvPr>
          <p:cNvSpPr txBox="1"/>
          <p:nvPr/>
        </p:nvSpPr>
        <p:spPr>
          <a:xfrm>
            <a:off x="4142508" y="1013701"/>
            <a:ext cx="1080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Start codon</a:t>
            </a:r>
            <a:endParaRPr lang="bg-BG" b="1" i="1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D61E8F-D225-4889-A1AA-A3BD4DC1BE70}"/>
              </a:ext>
            </a:extLst>
          </p:cNvPr>
          <p:cNvSpPr txBox="1"/>
          <p:nvPr/>
        </p:nvSpPr>
        <p:spPr>
          <a:xfrm>
            <a:off x="7580001" y="3575633"/>
            <a:ext cx="156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highlight>
                  <a:srgbClr val="FF00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Stop codon – end of the coding part</a:t>
            </a:r>
            <a:endParaRPr lang="bg-BG" b="1" i="1" dirty="0">
              <a:highlight>
                <a:srgbClr val="FF00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A98176-0FDC-4989-B12D-E173F864E959}"/>
              </a:ext>
            </a:extLst>
          </p:cNvPr>
          <p:cNvSpPr txBox="1"/>
          <p:nvPr/>
        </p:nvSpPr>
        <p:spPr>
          <a:xfrm>
            <a:off x="55419" y="1988598"/>
            <a:ext cx="1446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b="1" i="1" dirty="0">
                <a:highlight>
                  <a:srgbClr val="FF00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First exon: 1-186 base pair</a:t>
            </a:r>
            <a:endParaRPr lang="bg-BG" b="1" i="1" dirty="0">
              <a:highlight>
                <a:srgbClr val="FF00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7E08FD-50D9-4EE7-A5C4-41160828058C}"/>
              </a:ext>
            </a:extLst>
          </p:cNvPr>
          <p:cNvSpPr txBox="1"/>
          <p:nvPr/>
        </p:nvSpPr>
        <p:spPr>
          <a:xfrm>
            <a:off x="7576898" y="2210270"/>
            <a:ext cx="15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>
                <a:highlight>
                  <a:srgbClr val="FF00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Second exon: 187-264 base pair </a:t>
            </a:r>
            <a:endParaRPr lang="bg-BG" b="1" i="1" dirty="0">
              <a:highlight>
                <a:srgbClr val="FF00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A0D770-75FD-4A90-A3FE-006D424C293F}"/>
              </a:ext>
            </a:extLst>
          </p:cNvPr>
          <p:cNvSpPr txBox="1"/>
          <p:nvPr/>
        </p:nvSpPr>
        <p:spPr>
          <a:xfrm>
            <a:off x="-69273" y="2778452"/>
            <a:ext cx="15709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b="1" i="1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CDS</a:t>
            </a:r>
            <a:r>
              <a:rPr lang="en-US" b="1" i="1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(coding sequence): 16-618 base pair</a:t>
            </a:r>
            <a:endParaRPr lang="bg-BG" b="1" i="1" dirty="0">
              <a:highlight>
                <a:srgbClr val="00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" grpId="0"/>
      <p:bldP spid="3" grpId="0"/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1;p27">
            <a:extLst>
              <a:ext uri="{FF2B5EF4-FFF2-40B4-BE49-F238E27FC236}">
                <a16:creationId xmlns:a16="http://schemas.microsoft.com/office/drawing/2014/main" id="{9DF13185-C9A8-425A-9DD7-A22E9A56A4AB}"/>
              </a:ext>
            </a:extLst>
          </p:cNvPr>
          <p:cNvSpPr/>
          <p:nvPr/>
        </p:nvSpPr>
        <p:spPr>
          <a:xfrm>
            <a:off x="434850" y="282728"/>
            <a:ext cx="8274300" cy="4608251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AF9C5-B456-4B00-A979-ED11E4B8A23C}"/>
              </a:ext>
            </a:extLst>
          </p:cNvPr>
          <p:cNvSpPr txBox="1"/>
          <p:nvPr/>
        </p:nvSpPr>
        <p:spPr>
          <a:xfrm>
            <a:off x="1029044" y="286513"/>
            <a:ext cx="708591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B0E1E6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entury751 No2 BT" panose="02040604050505020204" pitchFamily="18" charset="0"/>
              </a:rPr>
              <a:t>IFNL1 – Homo sapiens – promoter sequence</a:t>
            </a:r>
            <a:endParaRPr lang="bg-BG" sz="2200" dirty="0">
              <a:solidFill>
                <a:srgbClr val="B0E1E6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1838E-72EC-4CCA-AC44-037FC846BECE}"/>
              </a:ext>
            </a:extLst>
          </p:cNvPr>
          <p:cNvSpPr txBox="1"/>
          <p:nvPr/>
        </p:nvSpPr>
        <p:spPr>
          <a:xfrm>
            <a:off x="2156095" y="703438"/>
            <a:ext cx="4831810" cy="420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GCTGATTTTTATATTTTTAGTAGAGATGGGGTTTCACCATGTTGGCCAGGCTGGTCTCGA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ACTCCTGACCTCAAGTGATTCACCTGCCTCAGCCTCCCAAACTGCTGGGATTACAGGCGT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GAGCCACCATGCCCAGCTGCACATCCCAGCATTCAAAGACCAAAGAGCCTGGAGTTCTGA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TGTTTAAGGGCAGGTGCAGGGTGTCCCAGCTCATAAGAGAGAGCAAATTCTCCTTTCCTC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TGCCTTTTTGTTCTATTCAGGCCCTCGGCCAATTGGATGGTGCCCACCACATTGGGTAAC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AACGGGTCTTCCTTACTCAGTCCATTGATTCAAATGCCAATCTCTTCTGGAAACACCCCA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GAGTCATACCCAGAATTAACGCATCACCAGCTATCTGATAAACTTAACCAGTCAAGGTGA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CACCTAAAATTAACCATCACAATTATAAAAATAACTACTCAGAGAAACATTAGGAGCATG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AACTGAAATTAGTTAATGGGACATTCTTAAACCAATGGCAGAAGCTCCTTCTTGGCCAGG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AGCAGTGGCTCATGCCTTTAATACTAGCACTTTGCGAGGCTGAAGCAGGAGGATGGCTTA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AGGCCAGGAGTTCAAGACTGGCCTGGGCAACATAGTGAGACCCCTATCTCTACAAAAATA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AATAAATAAATAATAAAGTAAGGTGGTGGCTCACGCCTGTAATCCCAGCACTTTGGGAGG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CCAAGGCAGGCAGATCATCTGAAGTCAGGAGTTCGAAGCCAGCGTGACCAACATAGTAAA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ACCCAGTCTCTACTAAAAATACAAAAACTAGCCAGGCGTGATGGCATGCACCTGTAATCC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CAACTACTTAGGAGGCTGAGGCAGGAGAATCGCTTCAACTCGGGAGGCAGAAGTTGCAGT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GAGCCAAGATTGCACCATTGCACTCCAGCCTGGGCAACAAGAGCAAAACTACGTCTCAAA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AAATAATAATAACAATAAAATAAAAAACAAGCTTTTTTTTTTTTGAAACAGGATCTCACT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CCATCACCCAGGCTGGAGTGCAGTGGCACGATCTTGGCTCACTGCAACCTCCGCCTCCCG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GGTTCAAGTGATTCTCATGCCTCGGCCTCCTGAGTAGCTGAGACCACAGGCGCATGCCAC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CACACCTGGCTAATTTAGAATAAAAAAGAAGCTTCCTCTCTGCCACTCAGGTAGCCTTAT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CCCTAATCTCAGCCTCCGTCAGGGACTCCCTGAGGCCAGTTGGCTGAAAGCTGCCCAGGG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AGTTCTAAGGATTTCAGTTTCTCTTTCCTTCTTGATGCAGCTCCCAGCTCACTTGGCCCT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GCCCACACCTGTTCCCTCATCAGGCTCCCAGACGGGCCCCGCCCACTCATGCCTCTTAAG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TCAAAGTGGAAATTCTCATTTCCAATTACCTTTTCACTTTACACACATCATCTTGGATTG</a:t>
            </a:r>
            <a:b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CCCATTTTGCGTGGC</a:t>
            </a:r>
            <a:r>
              <a:rPr lang="bg-BG" sz="1000" b="1" dirty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TAAAAA</a:t>
            </a:r>
            <a:r>
              <a:rPr lang="bg-BG" sz="1000" dirty="0">
                <a:solidFill>
                  <a:srgbClr val="B0E1E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GCAGAGCCATGCCGCTGGGGAAGCA</a:t>
            </a:r>
            <a:endParaRPr lang="bg-BG" sz="900" dirty="0">
              <a:solidFill>
                <a:srgbClr val="B0E1E6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Google Shape;1133;p58">
            <a:hlinkClick r:id="rId3" action="ppaction://hlinksldjump"/>
            <a:extLst>
              <a:ext uri="{FF2B5EF4-FFF2-40B4-BE49-F238E27FC236}">
                <a16:creationId xmlns:a16="http://schemas.microsoft.com/office/drawing/2014/main" id="{7353C813-3A97-414E-8FD7-8DE1272258B2}"/>
              </a:ext>
            </a:extLst>
          </p:cNvPr>
          <p:cNvPicPr preferRelativeResize="0"/>
          <p:nvPr/>
        </p:nvPicPr>
        <p:blipFill>
          <a:blip r:embed="rId4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8753" y="4372849"/>
            <a:ext cx="518149" cy="5134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56;p28">
            <a:extLst>
              <a:ext uri="{FF2B5EF4-FFF2-40B4-BE49-F238E27FC236}">
                <a16:creationId xmlns:a16="http://schemas.microsoft.com/office/drawing/2014/main" id="{F24EA28B-E8FB-4345-B532-517A7F7FAE2D}"/>
              </a:ext>
            </a:extLst>
          </p:cNvPr>
          <p:cNvGrpSpPr/>
          <p:nvPr/>
        </p:nvGrpSpPr>
        <p:grpSpPr>
          <a:xfrm rot="10800000">
            <a:off x="8247861" y="343163"/>
            <a:ext cx="383289" cy="378087"/>
            <a:chOff x="6602333" y="2855472"/>
            <a:chExt cx="383289" cy="378087"/>
          </a:xfrm>
        </p:grpSpPr>
        <p:sp>
          <p:nvSpPr>
            <p:cNvPr id="12" name="Google Shape;157;p28">
              <a:extLst>
                <a:ext uri="{FF2B5EF4-FFF2-40B4-BE49-F238E27FC236}">
                  <a16:creationId xmlns:a16="http://schemas.microsoft.com/office/drawing/2014/main" id="{926E1F55-5A56-4F29-AE9D-A27400CAACBB}"/>
                </a:ext>
              </a:extLst>
            </p:cNvPr>
            <p:cNvSpPr/>
            <p:nvPr/>
          </p:nvSpPr>
          <p:spPr>
            <a:xfrm>
              <a:off x="6685119" y="2855832"/>
              <a:ext cx="300502" cy="377727"/>
            </a:xfrm>
            <a:custGeom>
              <a:avLst/>
              <a:gdLst/>
              <a:ahLst/>
              <a:cxnLst/>
              <a:rect l="l" t="t" r="r" b="b"/>
              <a:pathLst>
                <a:path w="11670" h="14669" extrusionOk="0">
                  <a:moveTo>
                    <a:pt x="7828" y="3707"/>
                  </a:moveTo>
                  <a:lnTo>
                    <a:pt x="7828" y="4481"/>
                  </a:lnTo>
                  <a:lnTo>
                    <a:pt x="7054" y="3707"/>
                  </a:lnTo>
                  <a:close/>
                  <a:moveTo>
                    <a:pt x="6260" y="3728"/>
                  </a:moveTo>
                  <a:lnTo>
                    <a:pt x="7787" y="5255"/>
                  </a:lnTo>
                  <a:cubicBezTo>
                    <a:pt x="7737" y="5446"/>
                    <a:pt x="7657" y="5616"/>
                    <a:pt x="7546" y="5777"/>
                  </a:cubicBezTo>
                  <a:lnTo>
                    <a:pt x="5708" y="3949"/>
                  </a:lnTo>
                  <a:cubicBezTo>
                    <a:pt x="5878" y="3838"/>
                    <a:pt x="6059" y="3758"/>
                    <a:pt x="6260" y="3728"/>
                  </a:cubicBezTo>
                  <a:close/>
                  <a:moveTo>
                    <a:pt x="5306" y="4350"/>
                  </a:moveTo>
                  <a:lnTo>
                    <a:pt x="7144" y="6189"/>
                  </a:lnTo>
                  <a:cubicBezTo>
                    <a:pt x="6984" y="6300"/>
                    <a:pt x="6803" y="6380"/>
                    <a:pt x="6622" y="6430"/>
                  </a:cubicBezTo>
                  <a:lnTo>
                    <a:pt x="5085" y="4893"/>
                  </a:lnTo>
                  <a:cubicBezTo>
                    <a:pt x="5115" y="4702"/>
                    <a:pt x="5195" y="4511"/>
                    <a:pt x="5306" y="4350"/>
                  </a:cubicBezTo>
                  <a:close/>
                  <a:moveTo>
                    <a:pt x="5065" y="5687"/>
                  </a:moveTo>
                  <a:lnTo>
                    <a:pt x="5858" y="6480"/>
                  </a:lnTo>
                  <a:lnTo>
                    <a:pt x="5065" y="6480"/>
                  </a:lnTo>
                  <a:lnTo>
                    <a:pt x="5065" y="5687"/>
                  </a:lnTo>
                  <a:close/>
                  <a:moveTo>
                    <a:pt x="3337" y="8209"/>
                  </a:moveTo>
                  <a:lnTo>
                    <a:pt x="3337" y="8962"/>
                  </a:lnTo>
                  <a:lnTo>
                    <a:pt x="2583" y="8209"/>
                  </a:lnTo>
                  <a:close/>
                  <a:moveTo>
                    <a:pt x="1819" y="8239"/>
                  </a:moveTo>
                  <a:lnTo>
                    <a:pt x="1809" y="8249"/>
                  </a:lnTo>
                  <a:lnTo>
                    <a:pt x="3296" y="9726"/>
                  </a:lnTo>
                  <a:cubicBezTo>
                    <a:pt x="3246" y="9917"/>
                    <a:pt x="3166" y="10097"/>
                    <a:pt x="3065" y="10258"/>
                  </a:cubicBezTo>
                  <a:lnTo>
                    <a:pt x="1287" y="8470"/>
                  </a:lnTo>
                  <a:cubicBezTo>
                    <a:pt x="1448" y="8369"/>
                    <a:pt x="1629" y="8289"/>
                    <a:pt x="1819" y="8239"/>
                  </a:cubicBezTo>
                  <a:close/>
                  <a:moveTo>
                    <a:pt x="875" y="8882"/>
                  </a:moveTo>
                  <a:lnTo>
                    <a:pt x="2673" y="10660"/>
                  </a:lnTo>
                  <a:cubicBezTo>
                    <a:pt x="2513" y="10781"/>
                    <a:pt x="2332" y="10861"/>
                    <a:pt x="2151" y="10911"/>
                  </a:cubicBezTo>
                  <a:lnTo>
                    <a:pt x="2141" y="10911"/>
                  </a:lnTo>
                  <a:lnTo>
                    <a:pt x="624" y="9394"/>
                  </a:lnTo>
                  <a:cubicBezTo>
                    <a:pt x="674" y="9213"/>
                    <a:pt x="754" y="9032"/>
                    <a:pt x="875" y="8882"/>
                  </a:cubicBezTo>
                  <a:close/>
                  <a:moveTo>
                    <a:pt x="574" y="10158"/>
                  </a:moveTo>
                  <a:lnTo>
                    <a:pt x="1387" y="10972"/>
                  </a:lnTo>
                  <a:lnTo>
                    <a:pt x="574" y="10972"/>
                  </a:lnTo>
                  <a:lnTo>
                    <a:pt x="574" y="10158"/>
                  </a:lnTo>
                  <a:close/>
                  <a:moveTo>
                    <a:pt x="7828" y="2562"/>
                  </a:moveTo>
                  <a:lnTo>
                    <a:pt x="7828" y="3135"/>
                  </a:lnTo>
                  <a:lnTo>
                    <a:pt x="6491" y="3135"/>
                  </a:lnTo>
                  <a:cubicBezTo>
                    <a:pt x="5969" y="3135"/>
                    <a:pt x="5456" y="3336"/>
                    <a:pt x="5085" y="3707"/>
                  </a:cubicBezTo>
                  <a:lnTo>
                    <a:pt x="5075" y="3707"/>
                  </a:lnTo>
                  <a:cubicBezTo>
                    <a:pt x="4703" y="4089"/>
                    <a:pt x="4482" y="4602"/>
                    <a:pt x="4492" y="5134"/>
                  </a:cubicBezTo>
                  <a:lnTo>
                    <a:pt x="4492" y="9354"/>
                  </a:lnTo>
                  <a:cubicBezTo>
                    <a:pt x="4492" y="10881"/>
                    <a:pt x="3246" y="12117"/>
                    <a:pt x="1729" y="12117"/>
                  </a:cubicBezTo>
                  <a:lnTo>
                    <a:pt x="574" y="12117"/>
                  </a:lnTo>
                  <a:lnTo>
                    <a:pt x="574" y="11544"/>
                  </a:lnTo>
                  <a:lnTo>
                    <a:pt x="1729" y="11544"/>
                  </a:lnTo>
                  <a:cubicBezTo>
                    <a:pt x="2935" y="11544"/>
                    <a:pt x="3909" y="10570"/>
                    <a:pt x="3909" y="9364"/>
                  </a:cubicBezTo>
                  <a:lnTo>
                    <a:pt x="3909" y="5144"/>
                  </a:lnTo>
                  <a:cubicBezTo>
                    <a:pt x="3909" y="3717"/>
                    <a:pt x="5065" y="2562"/>
                    <a:pt x="6491" y="2562"/>
                  </a:cubicBezTo>
                  <a:close/>
                  <a:moveTo>
                    <a:pt x="8118" y="0"/>
                  </a:moveTo>
                  <a:cubicBezTo>
                    <a:pt x="7981" y="0"/>
                    <a:pt x="7843" y="90"/>
                    <a:pt x="7828" y="271"/>
                  </a:cubicBezTo>
                  <a:lnTo>
                    <a:pt x="7828" y="1989"/>
                  </a:lnTo>
                  <a:lnTo>
                    <a:pt x="6501" y="1989"/>
                  </a:lnTo>
                  <a:cubicBezTo>
                    <a:pt x="4753" y="1989"/>
                    <a:pt x="3347" y="3396"/>
                    <a:pt x="3337" y="5144"/>
                  </a:cubicBezTo>
                  <a:lnTo>
                    <a:pt x="3337" y="6470"/>
                  </a:lnTo>
                  <a:lnTo>
                    <a:pt x="2191" y="6470"/>
                  </a:lnTo>
                  <a:cubicBezTo>
                    <a:pt x="1729" y="6470"/>
                    <a:pt x="1287" y="6571"/>
                    <a:pt x="865" y="6752"/>
                  </a:cubicBezTo>
                  <a:cubicBezTo>
                    <a:pt x="534" y="6865"/>
                    <a:pt x="678" y="7309"/>
                    <a:pt x="958" y="7309"/>
                  </a:cubicBezTo>
                  <a:cubicBezTo>
                    <a:pt x="1001" y="7309"/>
                    <a:pt x="1047" y="7298"/>
                    <a:pt x="1096" y="7274"/>
                  </a:cubicBezTo>
                  <a:cubicBezTo>
                    <a:pt x="1438" y="7123"/>
                    <a:pt x="1809" y="7053"/>
                    <a:pt x="2191" y="7053"/>
                  </a:cubicBezTo>
                  <a:lnTo>
                    <a:pt x="3337" y="7053"/>
                  </a:lnTo>
                  <a:lnTo>
                    <a:pt x="3337" y="7626"/>
                  </a:lnTo>
                  <a:lnTo>
                    <a:pt x="2191" y="7626"/>
                  </a:lnTo>
                  <a:cubicBezTo>
                    <a:pt x="975" y="7626"/>
                    <a:pt x="1" y="8600"/>
                    <a:pt x="1" y="9816"/>
                  </a:cubicBezTo>
                  <a:lnTo>
                    <a:pt x="1" y="14398"/>
                  </a:lnTo>
                  <a:cubicBezTo>
                    <a:pt x="11" y="14578"/>
                    <a:pt x="149" y="14669"/>
                    <a:pt x="287" y="14669"/>
                  </a:cubicBezTo>
                  <a:cubicBezTo>
                    <a:pt x="425" y="14669"/>
                    <a:pt x="564" y="14578"/>
                    <a:pt x="574" y="14398"/>
                  </a:cubicBezTo>
                  <a:lnTo>
                    <a:pt x="574" y="12690"/>
                  </a:lnTo>
                  <a:lnTo>
                    <a:pt x="1729" y="12690"/>
                  </a:lnTo>
                  <a:cubicBezTo>
                    <a:pt x="3568" y="12690"/>
                    <a:pt x="5065" y="11193"/>
                    <a:pt x="5065" y="9354"/>
                  </a:cubicBezTo>
                  <a:lnTo>
                    <a:pt x="5065" y="8198"/>
                  </a:lnTo>
                  <a:lnTo>
                    <a:pt x="6220" y="8198"/>
                  </a:lnTo>
                  <a:cubicBezTo>
                    <a:pt x="8059" y="8198"/>
                    <a:pt x="9546" y="6701"/>
                    <a:pt x="9556" y="4863"/>
                  </a:cubicBezTo>
                  <a:lnTo>
                    <a:pt x="9556" y="3707"/>
                  </a:lnTo>
                  <a:lnTo>
                    <a:pt x="11264" y="3707"/>
                  </a:lnTo>
                  <a:cubicBezTo>
                    <a:pt x="11273" y="3708"/>
                    <a:pt x="11283" y="3708"/>
                    <a:pt x="11292" y="3708"/>
                  </a:cubicBezTo>
                  <a:cubicBezTo>
                    <a:pt x="11666" y="3708"/>
                    <a:pt x="11666" y="3134"/>
                    <a:pt x="11292" y="3134"/>
                  </a:cubicBezTo>
                  <a:cubicBezTo>
                    <a:pt x="11283" y="3134"/>
                    <a:pt x="11273" y="3134"/>
                    <a:pt x="11264" y="3135"/>
                  </a:cubicBezTo>
                  <a:lnTo>
                    <a:pt x="9556" y="3135"/>
                  </a:lnTo>
                  <a:lnTo>
                    <a:pt x="9556" y="2562"/>
                  </a:lnTo>
                  <a:lnTo>
                    <a:pt x="11264" y="2562"/>
                  </a:lnTo>
                  <a:cubicBezTo>
                    <a:pt x="11270" y="2562"/>
                    <a:pt x="11277" y="2563"/>
                    <a:pt x="11283" y="2563"/>
                  </a:cubicBezTo>
                  <a:cubicBezTo>
                    <a:pt x="11666" y="2563"/>
                    <a:pt x="11669" y="1988"/>
                    <a:pt x="11292" y="1988"/>
                  </a:cubicBezTo>
                  <a:cubicBezTo>
                    <a:pt x="11283" y="1988"/>
                    <a:pt x="11273" y="1989"/>
                    <a:pt x="11264" y="1989"/>
                  </a:cubicBezTo>
                  <a:lnTo>
                    <a:pt x="9556" y="1989"/>
                  </a:lnTo>
                  <a:lnTo>
                    <a:pt x="9556" y="1628"/>
                  </a:lnTo>
                  <a:cubicBezTo>
                    <a:pt x="9541" y="1447"/>
                    <a:pt x="9402" y="1356"/>
                    <a:pt x="9266" y="1356"/>
                  </a:cubicBezTo>
                  <a:cubicBezTo>
                    <a:pt x="9129" y="1356"/>
                    <a:pt x="8993" y="1447"/>
                    <a:pt x="8983" y="1628"/>
                  </a:cubicBezTo>
                  <a:lnTo>
                    <a:pt x="8983" y="4863"/>
                  </a:lnTo>
                  <a:cubicBezTo>
                    <a:pt x="8983" y="6390"/>
                    <a:pt x="7747" y="7626"/>
                    <a:pt x="6220" y="7626"/>
                  </a:cubicBezTo>
                  <a:lnTo>
                    <a:pt x="5065" y="7626"/>
                  </a:lnTo>
                  <a:lnTo>
                    <a:pt x="5065" y="7053"/>
                  </a:lnTo>
                  <a:lnTo>
                    <a:pt x="6220" y="7053"/>
                  </a:lnTo>
                  <a:cubicBezTo>
                    <a:pt x="7426" y="7053"/>
                    <a:pt x="8400" y="6069"/>
                    <a:pt x="8400" y="4863"/>
                  </a:cubicBezTo>
                  <a:lnTo>
                    <a:pt x="8400" y="271"/>
                  </a:lnTo>
                  <a:cubicBezTo>
                    <a:pt x="8390" y="90"/>
                    <a:pt x="8255" y="0"/>
                    <a:pt x="811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58;p28">
              <a:extLst>
                <a:ext uri="{FF2B5EF4-FFF2-40B4-BE49-F238E27FC236}">
                  <a16:creationId xmlns:a16="http://schemas.microsoft.com/office/drawing/2014/main" id="{464EDBA2-5B3A-488F-98C9-A5DE2B49C31F}"/>
                </a:ext>
              </a:extLst>
            </p:cNvPr>
            <p:cNvSpPr/>
            <p:nvPr/>
          </p:nvSpPr>
          <p:spPr>
            <a:xfrm>
              <a:off x="6675308" y="3046228"/>
              <a:ext cx="19930" cy="14781"/>
            </a:xfrm>
            <a:custGeom>
              <a:avLst/>
              <a:gdLst/>
              <a:ahLst/>
              <a:cxnLst/>
              <a:rect l="l" t="t" r="r" b="b"/>
              <a:pathLst>
                <a:path w="774" h="574" extrusionOk="0">
                  <a:moveTo>
                    <a:pt x="382" y="1"/>
                  </a:moveTo>
                  <a:cubicBezTo>
                    <a:pt x="121" y="11"/>
                    <a:pt x="0" y="322"/>
                    <a:pt x="181" y="493"/>
                  </a:cubicBezTo>
                  <a:cubicBezTo>
                    <a:pt x="241" y="553"/>
                    <a:pt x="312" y="573"/>
                    <a:pt x="382" y="573"/>
                  </a:cubicBezTo>
                  <a:cubicBezTo>
                    <a:pt x="462" y="573"/>
                    <a:pt x="543" y="543"/>
                    <a:pt x="593" y="493"/>
                  </a:cubicBezTo>
                  <a:cubicBezTo>
                    <a:pt x="774" y="302"/>
                    <a:pt x="633" y="1"/>
                    <a:pt x="38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59;p28">
              <a:extLst>
                <a:ext uri="{FF2B5EF4-FFF2-40B4-BE49-F238E27FC236}">
                  <a16:creationId xmlns:a16="http://schemas.microsoft.com/office/drawing/2014/main" id="{E6BF0571-5F15-4F73-9CEC-F2C377FF4F09}"/>
                </a:ext>
              </a:extLst>
            </p:cNvPr>
            <p:cNvSpPr/>
            <p:nvPr/>
          </p:nvSpPr>
          <p:spPr>
            <a:xfrm>
              <a:off x="6602333" y="3067626"/>
              <a:ext cx="76606" cy="165933"/>
            </a:xfrm>
            <a:custGeom>
              <a:avLst/>
              <a:gdLst/>
              <a:ahLst/>
              <a:cxnLst/>
              <a:rect l="l" t="t" r="r" b="b"/>
              <a:pathLst>
                <a:path w="2975" h="6444" extrusionOk="0">
                  <a:moveTo>
                    <a:pt x="2651" y="0"/>
                  </a:moveTo>
                  <a:cubicBezTo>
                    <a:pt x="2545" y="0"/>
                    <a:pt x="2444" y="61"/>
                    <a:pt x="2392" y="164"/>
                  </a:cubicBezTo>
                  <a:cubicBezTo>
                    <a:pt x="2181" y="606"/>
                    <a:pt x="2071" y="1089"/>
                    <a:pt x="2071" y="1581"/>
                  </a:cubicBezTo>
                  <a:lnTo>
                    <a:pt x="2071" y="2736"/>
                  </a:lnTo>
                  <a:lnTo>
                    <a:pt x="363" y="2736"/>
                  </a:lnTo>
                  <a:cubicBezTo>
                    <a:pt x="1" y="2767"/>
                    <a:pt x="1" y="3289"/>
                    <a:pt x="363" y="3309"/>
                  </a:cubicBezTo>
                  <a:lnTo>
                    <a:pt x="2071" y="3309"/>
                  </a:lnTo>
                  <a:lnTo>
                    <a:pt x="2071" y="3892"/>
                  </a:lnTo>
                  <a:lnTo>
                    <a:pt x="363" y="3892"/>
                  </a:lnTo>
                  <a:cubicBezTo>
                    <a:pt x="1" y="3912"/>
                    <a:pt x="1" y="4434"/>
                    <a:pt x="363" y="4465"/>
                  </a:cubicBezTo>
                  <a:lnTo>
                    <a:pt x="2071" y="4465"/>
                  </a:lnTo>
                  <a:lnTo>
                    <a:pt x="2071" y="6173"/>
                  </a:lnTo>
                  <a:cubicBezTo>
                    <a:pt x="2081" y="6353"/>
                    <a:pt x="2219" y="6444"/>
                    <a:pt x="2357" y="6444"/>
                  </a:cubicBezTo>
                  <a:cubicBezTo>
                    <a:pt x="2495" y="6444"/>
                    <a:pt x="2633" y="6353"/>
                    <a:pt x="2643" y="6173"/>
                  </a:cubicBezTo>
                  <a:lnTo>
                    <a:pt x="2643" y="1591"/>
                  </a:lnTo>
                  <a:cubicBezTo>
                    <a:pt x="2643" y="1179"/>
                    <a:pt x="2734" y="777"/>
                    <a:pt x="2904" y="406"/>
                  </a:cubicBezTo>
                  <a:cubicBezTo>
                    <a:pt x="2975" y="265"/>
                    <a:pt x="2914" y="94"/>
                    <a:pt x="2764" y="24"/>
                  </a:cubicBezTo>
                  <a:cubicBezTo>
                    <a:pt x="2727" y="8"/>
                    <a:pt x="2689" y="0"/>
                    <a:pt x="265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60;p28">
              <a:extLst>
                <a:ext uri="{FF2B5EF4-FFF2-40B4-BE49-F238E27FC236}">
                  <a16:creationId xmlns:a16="http://schemas.microsoft.com/office/drawing/2014/main" id="{1C685B27-1540-4362-ABA6-5390A8DEDCFC}"/>
                </a:ext>
              </a:extLst>
            </p:cNvPr>
            <p:cNvSpPr/>
            <p:nvPr/>
          </p:nvSpPr>
          <p:spPr>
            <a:xfrm>
              <a:off x="6913573" y="2855472"/>
              <a:ext cx="20471" cy="14858"/>
            </a:xfrm>
            <a:custGeom>
              <a:avLst/>
              <a:gdLst/>
              <a:ahLst/>
              <a:cxnLst/>
              <a:rect l="l" t="t" r="r" b="b"/>
              <a:pathLst>
                <a:path w="795" h="577" extrusionOk="0">
                  <a:moveTo>
                    <a:pt x="387" y="0"/>
                  </a:moveTo>
                  <a:cubicBezTo>
                    <a:pt x="154" y="0"/>
                    <a:pt x="1" y="296"/>
                    <a:pt x="191" y="486"/>
                  </a:cubicBezTo>
                  <a:cubicBezTo>
                    <a:pt x="242" y="547"/>
                    <a:pt x="322" y="577"/>
                    <a:pt x="392" y="577"/>
                  </a:cubicBezTo>
                  <a:cubicBezTo>
                    <a:pt x="714" y="577"/>
                    <a:pt x="794" y="145"/>
                    <a:pt x="503" y="24"/>
                  </a:cubicBezTo>
                  <a:cubicBezTo>
                    <a:pt x="463" y="8"/>
                    <a:pt x="424" y="0"/>
                    <a:pt x="38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765862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/>
          <p:nvPr/>
        </p:nvSpPr>
        <p:spPr>
          <a:xfrm>
            <a:off x="434850" y="481200"/>
            <a:ext cx="8274300" cy="41811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6AA016-F83C-48DA-AC58-B5CAE4804CE0}"/>
              </a:ext>
            </a:extLst>
          </p:cNvPr>
          <p:cNvGrpSpPr/>
          <p:nvPr/>
        </p:nvGrpSpPr>
        <p:grpSpPr>
          <a:xfrm>
            <a:off x="2652281" y="280853"/>
            <a:ext cx="3839438" cy="692790"/>
            <a:chOff x="265612" y="280853"/>
            <a:chExt cx="3839438" cy="69279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D8F0B9-0763-48A2-B7AA-D306ABE33D32}"/>
                </a:ext>
              </a:extLst>
            </p:cNvPr>
            <p:cNvSpPr txBox="1"/>
            <p:nvPr/>
          </p:nvSpPr>
          <p:spPr>
            <a:xfrm>
              <a:off x="434850" y="481200"/>
              <a:ext cx="3670200" cy="49244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tint val="100000"/>
                    <a:shade val="100000"/>
                    <a:satMod val="130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</a:gsLst>
              <a:lin ang="2700000" scaled="1"/>
              <a:tileRect/>
            </a:gradFill>
            <a:ln/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n>
                    <a:solidFill>
                      <a:srgbClr val="15334E"/>
                    </a:solidFill>
                  </a:ln>
                  <a:solidFill>
                    <a:srgbClr val="93D2BD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  <a:latin typeface="Comic Sans MS" panose="030F0702030302020204" pitchFamily="66" charset="0"/>
                </a:rPr>
                <a:t>Software tools</a:t>
              </a:r>
              <a:endParaRPr lang="bg-BG" sz="2500" dirty="0">
                <a:ln>
                  <a:solidFill>
                    <a:srgbClr val="15334E"/>
                  </a:solidFill>
                </a:ln>
                <a:solidFill>
                  <a:srgbClr val="93D2BD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endParaRPr>
            </a:p>
          </p:txBody>
        </p:sp>
        <p:pic>
          <p:nvPicPr>
            <p:cNvPr id="1026" name="Picture 2" descr="Settings:Amazon.com:Appstore for Android">
              <a:extLst>
                <a:ext uri="{FF2B5EF4-FFF2-40B4-BE49-F238E27FC236}">
                  <a16:creationId xmlns:a16="http://schemas.microsoft.com/office/drawing/2014/main" id="{1A7376E8-41C0-4158-A402-634C397A51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612" y="280853"/>
              <a:ext cx="418215" cy="4182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9F1C0E5-3EFB-4181-9DFF-C706DC543D28}"/>
              </a:ext>
            </a:extLst>
          </p:cNvPr>
          <p:cNvSpPr txBox="1"/>
          <p:nvPr/>
        </p:nvSpPr>
        <p:spPr>
          <a:xfrm>
            <a:off x="1598225" y="1385214"/>
            <a:ext cx="235333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B0E1E6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entury751 No2 BT" panose="02040604050505020204" pitchFamily="18" charset="0"/>
              </a:rPr>
              <a:t>Eukaryotic cells</a:t>
            </a:r>
            <a:endParaRPr lang="bg-BG" sz="2000" dirty="0">
              <a:solidFill>
                <a:srgbClr val="B0E1E6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20" name="Google Shape;5754;p47">
            <a:extLst>
              <a:ext uri="{FF2B5EF4-FFF2-40B4-BE49-F238E27FC236}">
                <a16:creationId xmlns:a16="http://schemas.microsoft.com/office/drawing/2014/main" id="{11CB235A-AEFB-499B-B451-06C262CC4403}"/>
              </a:ext>
            </a:extLst>
          </p:cNvPr>
          <p:cNvGrpSpPr/>
          <p:nvPr/>
        </p:nvGrpSpPr>
        <p:grpSpPr>
          <a:xfrm>
            <a:off x="1620069" y="1227445"/>
            <a:ext cx="303336" cy="303469"/>
            <a:chOff x="5309250" y="2903170"/>
            <a:chExt cx="359579" cy="355852"/>
          </a:xfrm>
          <a:solidFill>
            <a:srgbClr val="93D2BD"/>
          </a:solidFill>
        </p:grpSpPr>
        <p:sp>
          <p:nvSpPr>
            <p:cNvPr id="21" name="Google Shape;5755;p47">
              <a:extLst>
                <a:ext uri="{FF2B5EF4-FFF2-40B4-BE49-F238E27FC236}">
                  <a16:creationId xmlns:a16="http://schemas.microsoft.com/office/drawing/2014/main" id="{158F28C4-15AC-47C1-BE43-882CB640F2F7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5756;p47">
              <a:extLst>
                <a:ext uri="{FF2B5EF4-FFF2-40B4-BE49-F238E27FC236}">
                  <a16:creationId xmlns:a16="http://schemas.microsoft.com/office/drawing/2014/main" id="{26DD4C4E-B666-46C0-89A7-371E98CE4DAA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5757;p47">
              <a:extLst>
                <a:ext uri="{FF2B5EF4-FFF2-40B4-BE49-F238E27FC236}">
                  <a16:creationId xmlns:a16="http://schemas.microsoft.com/office/drawing/2014/main" id="{EDEB62FC-F397-486F-9833-24F7F01A91DD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E36A21B-AFCC-4C71-A732-03E3F8DBF10F}"/>
              </a:ext>
            </a:extLst>
          </p:cNvPr>
          <p:cNvSpPr txBox="1"/>
          <p:nvPr/>
        </p:nvSpPr>
        <p:spPr>
          <a:xfrm>
            <a:off x="5196393" y="1386618"/>
            <a:ext cx="235333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B0E1E6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entury751 No2 BT" panose="02040604050505020204" pitchFamily="18" charset="0"/>
              </a:rPr>
              <a:t>Bacterial cells</a:t>
            </a:r>
            <a:endParaRPr lang="bg-BG" sz="2000" dirty="0">
              <a:solidFill>
                <a:srgbClr val="B0E1E6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11" name="Table 18">
            <a:extLst>
              <a:ext uri="{FF2B5EF4-FFF2-40B4-BE49-F238E27FC236}">
                <a16:creationId xmlns:a16="http://schemas.microsoft.com/office/drawing/2014/main" id="{E16B9213-04E4-4930-859C-211E52860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703715"/>
              </p:ext>
            </p:extLst>
          </p:nvPr>
        </p:nvGraphicFramePr>
        <p:xfrm>
          <a:off x="994790" y="1796052"/>
          <a:ext cx="7154420" cy="2616420"/>
        </p:xfrm>
        <a:graphic>
          <a:graphicData uri="http://schemas.openxmlformats.org/drawingml/2006/table">
            <a:tbl>
              <a:tblPr firstRow="1" bandRow="1">
                <a:tableStyleId>{CEA8904D-1C9B-44C0-872D-27EDFA907D67}</a:tableStyleId>
              </a:tblPr>
              <a:tblGrid>
                <a:gridCol w="3577210">
                  <a:extLst>
                    <a:ext uri="{9D8B030D-6E8A-4147-A177-3AD203B41FA5}">
                      <a16:colId xmlns:a16="http://schemas.microsoft.com/office/drawing/2014/main" val="742660860"/>
                    </a:ext>
                  </a:extLst>
                </a:gridCol>
                <a:gridCol w="3577210">
                  <a:extLst>
                    <a:ext uri="{9D8B030D-6E8A-4147-A177-3AD203B41FA5}">
                      <a16:colId xmlns:a16="http://schemas.microsoft.com/office/drawing/2014/main" val="3915654686"/>
                    </a:ext>
                  </a:extLst>
                </a:gridCol>
              </a:tblGrid>
              <a:tr h="37698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5"/>
                        </a:rPr>
                        <a:t>FindM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751 No2 BT" panose="02040604050505020204" pitchFamily="18" charset="0"/>
                          <a:ea typeface="Arial"/>
                          <a:cs typeface="Arial"/>
                          <a:sym typeface="Arial"/>
                        </a:rPr>
                        <a:t>(Find Motifs around Functional Sites)</a:t>
                      </a:r>
                      <a:endParaRPr lang="bg-BG" sz="1300" dirty="0"/>
                    </a:p>
                  </a:txBody>
                  <a:tcPr>
                    <a:solidFill>
                      <a:srgbClr val="B0E1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6"/>
                        </a:rPr>
                        <a:t>PromoterHunter</a:t>
                      </a:r>
                      <a:endParaRPr lang="bg-BG" dirty="0"/>
                    </a:p>
                  </a:txBody>
                  <a:tcPr>
                    <a:solidFill>
                      <a:srgbClr val="B0E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760768"/>
                  </a:ext>
                </a:extLst>
              </a:tr>
              <a:tr h="376980">
                <a:tc>
                  <a:txBody>
                    <a:bodyPr/>
                    <a:lstStyle/>
                    <a:p>
                      <a:r>
                        <a:rPr lang="de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de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7"/>
                        </a:rPr>
                        <a:t>Neural Network Promoter Prediction</a:t>
                      </a:r>
                      <a:endParaRPr lang="bg-BG" dirty="0"/>
                    </a:p>
                  </a:txBody>
                  <a:tcPr>
                    <a:solidFill>
                      <a:srgbClr val="B0E1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8"/>
                        </a:rPr>
                        <a:t>SAPPHIRE</a:t>
                      </a:r>
                      <a:endParaRPr lang="bg-BG" dirty="0"/>
                    </a:p>
                  </a:txBody>
                  <a:tcPr>
                    <a:solidFill>
                      <a:srgbClr val="B0E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118367"/>
                  </a:ext>
                </a:extLst>
              </a:tr>
              <a:tr h="376980">
                <a:tc>
                  <a:txBody>
                    <a:bodyPr/>
                    <a:lstStyle/>
                    <a:p>
                      <a:r>
                        <a:rPr lang="de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9"/>
                        </a:rPr>
                        <a:t>Promoter 2.0 Prediction Server</a:t>
                      </a:r>
                      <a:endParaRPr lang="bg-BG" dirty="0"/>
                    </a:p>
                  </a:txBody>
                  <a:tcPr>
                    <a:solidFill>
                      <a:srgbClr val="B0E1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10"/>
                        </a:rPr>
                        <a:t>Virtual Footprint</a:t>
                      </a:r>
                      <a:endParaRPr lang="bg-BG" dirty="0"/>
                    </a:p>
                  </a:txBody>
                  <a:tcPr>
                    <a:solidFill>
                      <a:srgbClr val="B0E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013928"/>
                  </a:ext>
                </a:extLst>
              </a:tr>
              <a:tr h="376980">
                <a:tc>
                  <a:txBody>
                    <a:bodyPr/>
                    <a:lstStyle/>
                    <a:p>
                      <a:r>
                        <a:rPr lang="de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11"/>
                        </a:rPr>
                        <a:t>PROMOSER</a:t>
                      </a:r>
                      <a:endParaRPr lang="bg-BG" dirty="0"/>
                    </a:p>
                  </a:txBody>
                  <a:tcPr>
                    <a:solidFill>
                      <a:srgbClr val="B0E1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12"/>
                        </a:rPr>
                        <a:t>BPROM</a:t>
                      </a:r>
                      <a:r>
                        <a:rPr lang="de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de-DE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751 No2 BT" panose="02040604050505020204" pitchFamily="18" charset="0"/>
                          <a:ea typeface="Arial"/>
                          <a:cs typeface="Arial"/>
                          <a:sym typeface="Arial"/>
                        </a:rPr>
                        <a:t>(Softberry)</a:t>
                      </a:r>
                      <a:endParaRPr lang="bg-BG" sz="1300" i="0" dirty="0"/>
                    </a:p>
                  </a:txBody>
                  <a:tcPr>
                    <a:solidFill>
                      <a:srgbClr val="B0E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853664"/>
                  </a:ext>
                </a:extLst>
              </a:tr>
              <a:tr h="535082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13"/>
                        </a:rPr>
                        <a:t>Promoter and gene expression regulatory motifs search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lang="bg-BG" dirty="0"/>
                    </a:p>
                  </a:txBody>
                  <a:tcPr>
                    <a:solidFill>
                      <a:srgbClr val="B0E1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7"/>
                        </a:rPr>
                        <a:t>Promoter Prediction by Neural Network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lang="bg-BG" dirty="0"/>
                    </a:p>
                    <a:p>
                      <a:endParaRPr lang="bg-BG" dirty="0"/>
                    </a:p>
                  </a:txBody>
                  <a:tcPr>
                    <a:solidFill>
                      <a:srgbClr val="B0E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137256"/>
                  </a:ext>
                </a:extLst>
              </a:tr>
              <a:tr h="376980">
                <a:tc>
                  <a:txBody>
                    <a:bodyPr/>
                    <a:lstStyle/>
                    <a:p>
                      <a:r>
                        <a:rPr lang="de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de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14"/>
                        </a:rPr>
                        <a:t>CNNPromoter_e</a:t>
                      </a:r>
                      <a:endParaRPr lang="bg-BG" dirty="0"/>
                    </a:p>
                  </a:txBody>
                  <a:tcPr>
                    <a:solidFill>
                      <a:srgbClr val="B0E1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15"/>
                        </a:rPr>
                        <a:t>PATLOC</a:t>
                      </a:r>
                      <a:r>
                        <a:rPr lang="de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de-DE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751 No2 BT" panose="02040604050505020204" pitchFamily="18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de-DE" sz="13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751 No2 BT" panose="02040604050505020204" pitchFamily="18" charset="0"/>
                          <a:ea typeface="Arial"/>
                          <a:cs typeface="Arial"/>
                          <a:sym typeface="Arial"/>
                        </a:rPr>
                        <a:t>P</a:t>
                      </a:r>
                      <a:r>
                        <a:rPr lang="de-DE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751 No2 BT" panose="02040604050505020204" pitchFamily="18" charset="0"/>
                          <a:ea typeface="Arial"/>
                          <a:cs typeface="Arial"/>
                          <a:sym typeface="Arial"/>
                        </a:rPr>
                        <a:t>attern </a:t>
                      </a:r>
                      <a:r>
                        <a:rPr lang="de-DE" sz="13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751 No2 BT" panose="02040604050505020204" pitchFamily="18" charset="0"/>
                          <a:ea typeface="Arial"/>
                          <a:cs typeface="Arial"/>
                          <a:sym typeface="Arial"/>
                        </a:rPr>
                        <a:t>L</a:t>
                      </a:r>
                      <a:r>
                        <a:rPr lang="de-DE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751 No2 BT" panose="02040604050505020204" pitchFamily="18" charset="0"/>
                          <a:ea typeface="Arial"/>
                          <a:cs typeface="Arial"/>
                          <a:sym typeface="Arial"/>
                        </a:rPr>
                        <a:t>ocator)</a:t>
                      </a:r>
                      <a:endParaRPr lang="bg-BG" sz="1300" dirty="0"/>
                    </a:p>
                  </a:txBody>
                  <a:tcPr>
                    <a:solidFill>
                      <a:srgbClr val="B0E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992981"/>
                  </a:ext>
                </a:extLst>
              </a:tr>
            </a:tbl>
          </a:graphicData>
        </a:graphic>
      </p:graphicFrame>
      <p:grpSp>
        <p:nvGrpSpPr>
          <p:cNvPr id="35" name="Google Shape;5754;p47">
            <a:extLst>
              <a:ext uri="{FF2B5EF4-FFF2-40B4-BE49-F238E27FC236}">
                <a16:creationId xmlns:a16="http://schemas.microsoft.com/office/drawing/2014/main" id="{5CF76006-2676-44F6-BC79-ACB8A2BA8D57}"/>
              </a:ext>
            </a:extLst>
          </p:cNvPr>
          <p:cNvGrpSpPr/>
          <p:nvPr/>
        </p:nvGrpSpPr>
        <p:grpSpPr>
          <a:xfrm>
            <a:off x="7102924" y="1280606"/>
            <a:ext cx="303336" cy="303469"/>
            <a:chOff x="5309250" y="2903170"/>
            <a:chExt cx="359579" cy="355852"/>
          </a:xfrm>
          <a:solidFill>
            <a:srgbClr val="93D2BD"/>
          </a:solidFill>
        </p:grpSpPr>
        <p:sp>
          <p:nvSpPr>
            <p:cNvPr id="36" name="Google Shape;5755;p47">
              <a:extLst>
                <a:ext uri="{FF2B5EF4-FFF2-40B4-BE49-F238E27FC236}">
                  <a16:creationId xmlns:a16="http://schemas.microsoft.com/office/drawing/2014/main" id="{4C541C0C-B585-4025-BC00-8530F364876D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5756;p47">
              <a:extLst>
                <a:ext uri="{FF2B5EF4-FFF2-40B4-BE49-F238E27FC236}">
                  <a16:creationId xmlns:a16="http://schemas.microsoft.com/office/drawing/2014/main" id="{095D61EC-822B-4569-BF3E-FC163D5634D3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5757;p47">
              <a:extLst>
                <a:ext uri="{FF2B5EF4-FFF2-40B4-BE49-F238E27FC236}">
                  <a16:creationId xmlns:a16="http://schemas.microsoft.com/office/drawing/2014/main" id="{354908AE-5A34-4232-8D63-524CBAFE3019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" name="Google Shape;156;p28">
            <a:extLst>
              <a:ext uri="{FF2B5EF4-FFF2-40B4-BE49-F238E27FC236}">
                <a16:creationId xmlns:a16="http://schemas.microsoft.com/office/drawing/2014/main" id="{42FA5785-758E-4A5A-A344-0C0C1EE6D5BD}"/>
              </a:ext>
            </a:extLst>
          </p:cNvPr>
          <p:cNvGrpSpPr/>
          <p:nvPr/>
        </p:nvGrpSpPr>
        <p:grpSpPr>
          <a:xfrm rot="10800000">
            <a:off x="8262047" y="548721"/>
            <a:ext cx="383289" cy="378087"/>
            <a:chOff x="6602333" y="2855472"/>
            <a:chExt cx="383289" cy="378087"/>
          </a:xfrm>
        </p:grpSpPr>
        <p:sp>
          <p:nvSpPr>
            <p:cNvPr id="40" name="Google Shape;157;p28">
              <a:extLst>
                <a:ext uri="{FF2B5EF4-FFF2-40B4-BE49-F238E27FC236}">
                  <a16:creationId xmlns:a16="http://schemas.microsoft.com/office/drawing/2014/main" id="{915DA8C2-1AE8-4C0E-93C1-8ACADE67CC94}"/>
                </a:ext>
              </a:extLst>
            </p:cNvPr>
            <p:cNvSpPr/>
            <p:nvPr/>
          </p:nvSpPr>
          <p:spPr>
            <a:xfrm>
              <a:off x="6685119" y="2855832"/>
              <a:ext cx="300502" cy="377727"/>
            </a:xfrm>
            <a:custGeom>
              <a:avLst/>
              <a:gdLst/>
              <a:ahLst/>
              <a:cxnLst/>
              <a:rect l="l" t="t" r="r" b="b"/>
              <a:pathLst>
                <a:path w="11670" h="14669" extrusionOk="0">
                  <a:moveTo>
                    <a:pt x="7828" y="3707"/>
                  </a:moveTo>
                  <a:lnTo>
                    <a:pt x="7828" y="4481"/>
                  </a:lnTo>
                  <a:lnTo>
                    <a:pt x="7054" y="3707"/>
                  </a:lnTo>
                  <a:close/>
                  <a:moveTo>
                    <a:pt x="6260" y="3728"/>
                  </a:moveTo>
                  <a:lnTo>
                    <a:pt x="7787" y="5255"/>
                  </a:lnTo>
                  <a:cubicBezTo>
                    <a:pt x="7737" y="5446"/>
                    <a:pt x="7657" y="5616"/>
                    <a:pt x="7546" y="5777"/>
                  </a:cubicBezTo>
                  <a:lnTo>
                    <a:pt x="5708" y="3949"/>
                  </a:lnTo>
                  <a:cubicBezTo>
                    <a:pt x="5878" y="3838"/>
                    <a:pt x="6059" y="3758"/>
                    <a:pt x="6260" y="3728"/>
                  </a:cubicBezTo>
                  <a:close/>
                  <a:moveTo>
                    <a:pt x="5306" y="4350"/>
                  </a:moveTo>
                  <a:lnTo>
                    <a:pt x="7144" y="6189"/>
                  </a:lnTo>
                  <a:cubicBezTo>
                    <a:pt x="6984" y="6300"/>
                    <a:pt x="6803" y="6380"/>
                    <a:pt x="6622" y="6430"/>
                  </a:cubicBezTo>
                  <a:lnTo>
                    <a:pt x="5085" y="4893"/>
                  </a:lnTo>
                  <a:cubicBezTo>
                    <a:pt x="5115" y="4702"/>
                    <a:pt x="5195" y="4511"/>
                    <a:pt x="5306" y="4350"/>
                  </a:cubicBezTo>
                  <a:close/>
                  <a:moveTo>
                    <a:pt x="5065" y="5687"/>
                  </a:moveTo>
                  <a:lnTo>
                    <a:pt x="5858" y="6480"/>
                  </a:lnTo>
                  <a:lnTo>
                    <a:pt x="5065" y="6480"/>
                  </a:lnTo>
                  <a:lnTo>
                    <a:pt x="5065" y="5687"/>
                  </a:lnTo>
                  <a:close/>
                  <a:moveTo>
                    <a:pt x="3337" y="8209"/>
                  </a:moveTo>
                  <a:lnTo>
                    <a:pt x="3337" y="8962"/>
                  </a:lnTo>
                  <a:lnTo>
                    <a:pt x="2583" y="8209"/>
                  </a:lnTo>
                  <a:close/>
                  <a:moveTo>
                    <a:pt x="1819" y="8239"/>
                  </a:moveTo>
                  <a:lnTo>
                    <a:pt x="1809" y="8249"/>
                  </a:lnTo>
                  <a:lnTo>
                    <a:pt x="3296" y="9726"/>
                  </a:lnTo>
                  <a:cubicBezTo>
                    <a:pt x="3246" y="9917"/>
                    <a:pt x="3166" y="10097"/>
                    <a:pt x="3065" y="10258"/>
                  </a:cubicBezTo>
                  <a:lnTo>
                    <a:pt x="1287" y="8470"/>
                  </a:lnTo>
                  <a:cubicBezTo>
                    <a:pt x="1448" y="8369"/>
                    <a:pt x="1629" y="8289"/>
                    <a:pt x="1819" y="8239"/>
                  </a:cubicBezTo>
                  <a:close/>
                  <a:moveTo>
                    <a:pt x="875" y="8882"/>
                  </a:moveTo>
                  <a:lnTo>
                    <a:pt x="2673" y="10660"/>
                  </a:lnTo>
                  <a:cubicBezTo>
                    <a:pt x="2513" y="10781"/>
                    <a:pt x="2332" y="10861"/>
                    <a:pt x="2151" y="10911"/>
                  </a:cubicBezTo>
                  <a:lnTo>
                    <a:pt x="2141" y="10911"/>
                  </a:lnTo>
                  <a:lnTo>
                    <a:pt x="624" y="9394"/>
                  </a:lnTo>
                  <a:cubicBezTo>
                    <a:pt x="674" y="9213"/>
                    <a:pt x="754" y="9032"/>
                    <a:pt x="875" y="8882"/>
                  </a:cubicBezTo>
                  <a:close/>
                  <a:moveTo>
                    <a:pt x="574" y="10158"/>
                  </a:moveTo>
                  <a:lnTo>
                    <a:pt x="1387" y="10972"/>
                  </a:lnTo>
                  <a:lnTo>
                    <a:pt x="574" y="10972"/>
                  </a:lnTo>
                  <a:lnTo>
                    <a:pt x="574" y="10158"/>
                  </a:lnTo>
                  <a:close/>
                  <a:moveTo>
                    <a:pt x="7828" y="2562"/>
                  </a:moveTo>
                  <a:lnTo>
                    <a:pt x="7828" y="3135"/>
                  </a:lnTo>
                  <a:lnTo>
                    <a:pt x="6491" y="3135"/>
                  </a:lnTo>
                  <a:cubicBezTo>
                    <a:pt x="5969" y="3135"/>
                    <a:pt x="5456" y="3336"/>
                    <a:pt x="5085" y="3707"/>
                  </a:cubicBezTo>
                  <a:lnTo>
                    <a:pt x="5075" y="3707"/>
                  </a:lnTo>
                  <a:cubicBezTo>
                    <a:pt x="4703" y="4089"/>
                    <a:pt x="4482" y="4602"/>
                    <a:pt x="4492" y="5134"/>
                  </a:cubicBezTo>
                  <a:lnTo>
                    <a:pt x="4492" y="9354"/>
                  </a:lnTo>
                  <a:cubicBezTo>
                    <a:pt x="4492" y="10881"/>
                    <a:pt x="3246" y="12117"/>
                    <a:pt x="1729" y="12117"/>
                  </a:cubicBezTo>
                  <a:lnTo>
                    <a:pt x="574" y="12117"/>
                  </a:lnTo>
                  <a:lnTo>
                    <a:pt x="574" y="11544"/>
                  </a:lnTo>
                  <a:lnTo>
                    <a:pt x="1729" y="11544"/>
                  </a:lnTo>
                  <a:cubicBezTo>
                    <a:pt x="2935" y="11544"/>
                    <a:pt x="3909" y="10570"/>
                    <a:pt x="3909" y="9364"/>
                  </a:cubicBezTo>
                  <a:lnTo>
                    <a:pt x="3909" y="5144"/>
                  </a:lnTo>
                  <a:cubicBezTo>
                    <a:pt x="3909" y="3717"/>
                    <a:pt x="5065" y="2562"/>
                    <a:pt x="6491" y="2562"/>
                  </a:cubicBezTo>
                  <a:close/>
                  <a:moveTo>
                    <a:pt x="8118" y="0"/>
                  </a:moveTo>
                  <a:cubicBezTo>
                    <a:pt x="7981" y="0"/>
                    <a:pt x="7843" y="90"/>
                    <a:pt x="7828" y="271"/>
                  </a:cubicBezTo>
                  <a:lnTo>
                    <a:pt x="7828" y="1989"/>
                  </a:lnTo>
                  <a:lnTo>
                    <a:pt x="6501" y="1989"/>
                  </a:lnTo>
                  <a:cubicBezTo>
                    <a:pt x="4753" y="1989"/>
                    <a:pt x="3347" y="3396"/>
                    <a:pt x="3337" y="5144"/>
                  </a:cubicBezTo>
                  <a:lnTo>
                    <a:pt x="3337" y="6470"/>
                  </a:lnTo>
                  <a:lnTo>
                    <a:pt x="2191" y="6470"/>
                  </a:lnTo>
                  <a:cubicBezTo>
                    <a:pt x="1729" y="6470"/>
                    <a:pt x="1287" y="6571"/>
                    <a:pt x="865" y="6752"/>
                  </a:cubicBezTo>
                  <a:cubicBezTo>
                    <a:pt x="534" y="6865"/>
                    <a:pt x="678" y="7309"/>
                    <a:pt x="958" y="7309"/>
                  </a:cubicBezTo>
                  <a:cubicBezTo>
                    <a:pt x="1001" y="7309"/>
                    <a:pt x="1047" y="7298"/>
                    <a:pt x="1096" y="7274"/>
                  </a:cubicBezTo>
                  <a:cubicBezTo>
                    <a:pt x="1438" y="7123"/>
                    <a:pt x="1809" y="7053"/>
                    <a:pt x="2191" y="7053"/>
                  </a:cubicBezTo>
                  <a:lnTo>
                    <a:pt x="3337" y="7053"/>
                  </a:lnTo>
                  <a:lnTo>
                    <a:pt x="3337" y="7626"/>
                  </a:lnTo>
                  <a:lnTo>
                    <a:pt x="2191" y="7626"/>
                  </a:lnTo>
                  <a:cubicBezTo>
                    <a:pt x="975" y="7626"/>
                    <a:pt x="1" y="8600"/>
                    <a:pt x="1" y="9816"/>
                  </a:cubicBezTo>
                  <a:lnTo>
                    <a:pt x="1" y="14398"/>
                  </a:lnTo>
                  <a:cubicBezTo>
                    <a:pt x="11" y="14578"/>
                    <a:pt x="149" y="14669"/>
                    <a:pt x="287" y="14669"/>
                  </a:cubicBezTo>
                  <a:cubicBezTo>
                    <a:pt x="425" y="14669"/>
                    <a:pt x="564" y="14578"/>
                    <a:pt x="574" y="14398"/>
                  </a:cubicBezTo>
                  <a:lnTo>
                    <a:pt x="574" y="12690"/>
                  </a:lnTo>
                  <a:lnTo>
                    <a:pt x="1729" y="12690"/>
                  </a:lnTo>
                  <a:cubicBezTo>
                    <a:pt x="3568" y="12690"/>
                    <a:pt x="5065" y="11193"/>
                    <a:pt x="5065" y="9354"/>
                  </a:cubicBezTo>
                  <a:lnTo>
                    <a:pt x="5065" y="8198"/>
                  </a:lnTo>
                  <a:lnTo>
                    <a:pt x="6220" y="8198"/>
                  </a:lnTo>
                  <a:cubicBezTo>
                    <a:pt x="8059" y="8198"/>
                    <a:pt x="9546" y="6701"/>
                    <a:pt x="9556" y="4863"/>
                  </a:cubicBezTo>
                  <a:lnTo>
                    <a:pt x="9556" y="3707"/>
                  </a:lnTo>
                  <a:lnTo>
                    <a:pt x="11264" y="3707"/>
                  </a:lnTo>
                  <a:cubicBezTo>
                    <a:pt x="11273" y="3708"/>
                    <a:pt x="11283" y="3708"/>
                    <a:pt x="11292" y="3708"/>
                  </a:cubicBezTo>
                  <a:cubicBezTo>
                    <a:pt x="11666" y="3708"/>
                    <a:pt x="11666" y="3134"/>
                    <a:pt x="11292" y="3134"/>
                  </a:cubicBezTo>
                  <a:cubicBezTo>
                    <a:pt x="11283" y="3134"/>
                    <a:pt x="11273" y="3134"/>
                    <a:pt x="11264" y="3135"/>
                  </a:cubicBezTo>
                  <a:lnTo>
                    <a:pt x="9556" y="3135"/>
                  </a:lnTo>
                  <a:lnTo>
                    <a:pt x="9556" y="2562"/>
                  </a:lnTo>
                  <a:lnTo>
                    <a:pt x="11264" y="2562"/>
                  </a:lnTo>
                  <a:cubicBezTo>
                    <a:pt x="11270" y="2562"/>
                    <a:pt x="11277" y="2563"/>
                    <a:pt x="11283" y="2563"/>
                  </a:cubicBezTo>
                  <a:cubicBezTo>
                    <a:pt x="11666" y="2563"/>
                    <a:pt x="11669" y="1988"/>
                    <a:pt x="11292" y="1988"/>
                  </a:cubicBezTo>
                  <a:cubicBezTo>
                    <a:pt x="11283" y="1988"/>
                    <a:pt x="11273" y="1989"/>
                    <a:pt x="11264" y="1989"/>
                  </a:cubicBezTo>
                  <a:lnTo>
                    <a:pt x="9556" y="1989"/>
                  </a:lnTo>
                  <a:lnTo>
                    <a:pt x="9556" y="1628"/>
                  </a:lnTo>
                  <a:cubicBezTo>
                    <a:pt x="9541" y="1447"/>
                    <a:pt x="9402" y="1356"/>
                    <a:pt x="9266" y="1356"/>
                  </a:cubicBezTo>
                  <a:cubicBezTo>
                    <a:pt x="9129" y="1356"/>
                    <a:pt x="8993" y="1447"/>
                    <a:pt x="8983" y="1628"/>
                  </a:cubicBezTo>
                  <a:lnTo>
                    <a:pt x="8983" y="4863"/>
                  </a:lnTo>
                  <a:cubicBezTo>
                    <a:pt x="8983" y="6390"/>
                    <a:pt x="7747" y="7626"/>
                    <a:pt x="6220" y="7626"/>
                  </a:cubicBezTo>
                  <a:lnTo>
                    <a:pt x="5065" y="7626"/>
                  </a:lnTo>
                  <a:lnTo>
                    <a:pt x="5065" y="7053"/>
                  </a:lnTo>
                  <a:lnTo>
                    <a:pt x="6220" y="7053"/>
                  </a:lnTo>
                  <a:cubicBezTo>
                    <a:pt x="7426" y="7053"/>
                    <a:pt x="8400" y="6069"/>
                    <a:pt x="8400" y="4863"/>
                  </a:cubicBezTo>
                  <a:lnTo>
                    <a:pt x="8400" y="271"/>
                  </a:lnTo>
                  <a:cubicBezTo>
                    <a:pt x="8390" y="90"/>
                    <a:pt x="8255" y="0"/>
                    <a:pt x="811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58;p28">
              <a:extLst>
                <a:ext uri="{FF2B5EF4-FFF2-40B4-BE49-F238E27FC236}">
                  <a16:creationId xmlns:a16="http://schemas.microsoft.com/office/drawing/2014/main" id="{871C4A42-7F74-4953-9750-AFC64A9819CA}"/>
                </a:ext>
              </a:extLst>
            </p:cNvPr>
            <p:cNvSpPr/>
            <p:nvPr/>
          </p:nvSpPr>
          <p:spPr>
            <a:xfrm>
              <a:off x="6675308" y="3046228"/>
              <a:ext cx="19930" cy="14781"/>
            </a:xfrm>
            <a:custGeom>
              <a:avLst/>
              <a:gdLst/>
              <a:ahLst/>
              <a:cxnLst/>
              <a:rect l="l" t="t" r="r" b="b"/>
              <a:pathLst>
                <a:path w="774" h="574" extrusionOk="0">
                  <a:moveTo>
                    <a:pt x="382" y="1"/>
                  </a:moveTo>
                  <a:cubicBezTo>
                    <a:pt x="121" y="11"/>
                    <a:pt x="0" y="322"/>
                    <a:pt x="181" y="493"/>
                  </a:cubicBezTo>
                  <a:cubicBezTo>
                    <a:pt x="241" y="553"/>
                    <a:pt x="312" y="573"/>
                    <a:pt x="382" y="573"/>
                  </a:cubicBezTo>
                  <a:cubicBezTo>
                    <a:pt x="462" y="573"/>
                    <a:pt x="543" y="543"/>
                    <a:pt x="593" y="493"/>
                  </a:cubicBezTo>
                  <a:cubicBezTo>
                    <a:pt x="774" y="302"/>
                    <a:pt x="633" y="1"/>
                    <a:pt x="38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59;p28">
              <a:extLst>
                <a:ext uri="{FF2B5EF4-FFF2-40B4-BE49-F238E27FC236}">
                  <a16:creationId xmlns:a16="http://schemas.microsoft.com/office/drawing/2014/main" id="{68ED2987-A4B6-4613-9689-FC862D95A94F}"/>
                </a:ext>
              </a:extLst>
            </p:cNvPr>
            <p:cNvSpPr/>
            <p:nvPr/>
          </p:nvSpPr>
          <p:spPr>
            <a:xfrm>
              <a:off x="6602333" y="3067626"/>
              <a:ext cx="76606" cy="165933"/>
            </a:xfrm>
            <a:custGeom>
              <a:avLst/>
              <a:gdLst/>
              <a:ahLst/>
              <a:cxnLst/>
              <a:rect l="l" t="t" r="r" b="b"/>
              <a:pathLst>
                <a:path w="2975" h="6444" extrusionOk="0">
                  <a:moveTo>
                    <a:pt x="2651" y="0"/>
                  </a:moveTo>
                  <a:cubicBezTo>
                    <a:pt x="2545" y="0"/>
                    <a:pt x="2444" y="61"/>
                    <a:pt x="2392" y="164"/>
                  </a:cubicBezTo>
                  <a:cubicBezTo>
                    <a:pt x="2181" y="606"/>
                    <a:pt x="2071" y="1089"/>
                    <a:pt x="2071" y="1581"/>
                  </a:cubicBezTo>
                  <a:lnTo>
                    <a:pt x="2071" y="2736"/>
                  </a:lnTo>
                  <a:lnTo>
                    <a:pt x="363" y="2736"/>
                  </a:lnTo>
                  <a:cubicBezTo>
                    <a:pt x="1" y="2767"/>
                    <a:pt x="1" y="3289"/>
                    <a:pt x="363" y="3309"/>
                  </a:cubicBezTo>
                  <a:lnTo>
                    <a:pt x="2071" y="3309"/>
                  </a:lnTo>
                  <a:lnTo>
                    <a:pt x="2071" y="3892"/>
                  </a:lnTo>
                  <a:lnTo>
                    <a:pt x="363" y="3892"/>
                  </a:lnTo>
                  <a:cubicBezTo>
                    <a:pt x="1" y="3912"/>
                    <a:pt x="1" y="4434"/>
                    <a:pt x="363" y="4465"/>
                  </a:cubicBezTo>
                  <a:lnTo>
                    <a:pt x="2071" y="4465"/>
                  </a:lnTo>
                  <a:lnTo>
                    <a:pt x="2071" y="6173"/>
                  </a:lnTo>
                  <a:cubicBezTo>
                    <a:pt x="2081" y="6353"/>
                    <a:pt x="2219" y="6444"/>
                    <a:pt x="2357" y="6444"/>
                  </a:cubicBezTo>
                  <a:cubicBezTo>
                    <a:pt x="2495" y="6444"/>
                    <a:pt x="2633" y="6353"/>
                    <a:pt x="2643" y="6173"/>
                  </a:cubicBezTo>
                  <a:lnTo>
                    <a:pt x="2643" y="1591"/>
                  </a:lnTo>
                  <a:cubicBezTo>
                    <a:pt x="2643" y="1179"/>
                    <a:pt x="2734" y="777"/>
                    <a:pt x="2904" y="406"/>
                  </a:cubicBezTo>
                  <a:cubicBezTo>
                    <a:pt x="2975" y="265"/>
                    <a:pt x="2914" y="94"/>
                    <a:pt x="2764" y="24"/>
                  </a:cubicBezTo>
                  <a:cubicBezTo>
                    <a:pt x="2727" y="8"/>
                    <a:pt x="2689" y="0"/>
                    <a:pt x="265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60;p28">
              <a:extLst>
                <a:ext uri="{FF2B5EF4-FFF2-40B4-BE49-F238E27FC236}">
                  <a16:creationId xmlns:a16="http://schemas.microsoft.com/office/drawing/2014/main" id="{8946C7A1-7FAC-4069-8139-88EFEE54654B}"/>
                </a:ext>
              </a:extLst>
            </p:cNvPr>
            <p:cNvSpPr/>
            <p:nvPr/>
          </p:nvSpPr>
          <p:spPr>
            <a:xfrm>
              <a:off x="6913573" y="2855472"/>
              <a:ext cx="20471" cy="14858"/>
            </a:xfrm>
            <a:custGeom>
              <a:avLst/>
              <a:gdLst/>
              <a:ahLst/>
              <a:cxnLst/>
              <a:rect l="l" t="t" r="r" b="b"/>
              <a:pathLst>
                <a:path w="795" h="577" extrusionOk="0">
                  <a:moveTo>
                    <a:pt x="387" y="0"/>
                  </a:moveTo>
                  <a:cubicBezTo>
                    <a:pt x="154" y="0"/>
                    <a:pt x="1" y="296"/>
                    <a:pt x="191" y="486"/>
                  </a:cubicBezTo>
                  <a:cubicBezTo>
                    <a:pt x="242" y="547"/>
                    <a:pt x="322" y="577"/>
                    <a:pt x="392" y="577"/>
                  </a:cubicBezTo>
                  <a:cubicBezTo>
                    <a:pt x="714" y="577"/>
                    <a:pt x="794" y="145"/>
                    <a:pt x="503" y="24"/>
                  </a:cubicBezTo>
                  <a:cubicBezTo>
                    <a:pt x="463" y="8"/>
                    <a:pt x="424" y="0"/>
                    <a:pt x="38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4" name="Google Shape;1133;p58">
            <a:extLst>
              <a:ext uri="{FF2B5EF4-FFF2-40B4-BE49-F238E27FC236}">
                <a16:creationId xmlns:a16="http://schemas.microsoft.com/office/drawing/2014/main" id="{1886D188-3ECC-4F6C-A3FF-1D77896670EA}"/>
              </a:ext>
            </a:extLst>
          </p:cNvPr>
          <p:cNvPicPr preferRelativeResize="0"/>
          <p:nvPr/>
        </p:nvPicPr>
        <p:blipFill>
          <a:blip r:embed="rId16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723" y="4628031"/>
            <a:ext cx="518149" cy="513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5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/>
          <p:nvPr/>
        </p:nvSpPr>
        <p:spPr>
          <a:xfrm>
            <a:off x="434850" y="481200"/>
            <a:ext cx="8274300" cy="41811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8F0B9-0763-48A2-B7AA-D306ABE33D32}"/>
              </a:ext>
            </a:extLst>
          </p:cNvPr>
          <p:cNvSpPr txBox="1"/>
          <p:nvPr/>
        </p:nvSpPr>
        <p:spPr>
          <a:xfrm>
            <a:off x="446562" y="488288"/>
            <a:ext cx="3670200" cy="492443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</a:schemeClr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  <a:lin ang="2700000" scaled="1"/>
            <a:tileRect/>
          </a:gradFill>
          <a:ln/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500" dirty="0">
                <a:ln>
                  <a:solidFill>
                    <a:srgbClr val="15334E"/>
                  </a:solidFill>
                </a:ln>
                <a:solidFill>
                  <a:srgbClr val="93D2BD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Resources</a:t>
            </a:r>
            <a:endParaRPr lang="bg-BG" sz="2500" dirty="0">
              <a:ln>
                <a:solidFill>
                  <a:srgbClr val="15334E"/>
                </a:solidFill>
              </a:ln>
              <a:solidFill>
                <a:srgbClr val="93D2BD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grpSp>
        <p:nvGrpSpPr>
          <p:cNvPr id="39" name="Google Shape;156;p28">
            <a:extLst>
              <a:ext uri="{FF2B5EF4-FFF2-40B4-BE49-F238E27FC236}">
                <a16:creationId xmlns:a16="http://schemas.microsoft.com/office/drawing/2014/main" id="{42FA5785-758E-4A5A-A344-0C0C1EE6D5BD}"/>
              </a:ext>
            </a:extLst>
          </p:cNvPr>
          <p:cNvGrpSpPr/>
          <p:nvPr/>
        </p:nvGrpSpPr>
        <p:grpSpPr>
          <a:xfrm rot="10800000">
            <a:off x="8262047" y="548721"/>
            <a:ext cx="383289" cy="378087"/>
            <a:chOff x="6602333" y="2855472"/>
            <a:chExt cx="383289" cy="378087"/>
          </a:xfrm>
        </p:grpSpPr>
        <p:sp>
          <p:nvSpPr>
            <p:cNvPr id="40" name="Google Shape;157;p28">
              <a:extLst>
                <a:ext uri="{FF2B5EF4-FFF2-40B4-BE49-F238E27FC236}">
                  <a16:creationId xmlns:a16="http://schemas.microsoft.com/office/drawing/2014/main" id="{915DA8C2-1AE8-4C0E-93C1-8ACADE67CC94}"/>
                </a:ext>
              </a:extLst>
            </p:cNvPr>
            <p:cNvSpPr/>
            <p:nvPr/>
          </p:nvSpPr>
          <p:spPr>
            <a:xfrm>
              <a:off x="6685119" y="2855832"/>
              <a:ext cx="300502" cy="377727"/>
            </a:xfrm>
            <a:custGeom>
              <a:avLst/>
              <a:gdLst/>
              <a:ahLst/>
              <a:cxnLst/>
              <a:rect l="l" t="t" r="r" b="b"/>
              <a:pathLst>
                <a:path w="11670" h="14669" extrusionOk="0">
                  <a:moveTo>
                    <a:pt x="7828" y="3707"/>
                  </a:moveTo>
                  <a:lnTo>
                    <a:pt x="7828" y="4481"/>
                  </a:lnTo>
                  <a:lnTo>
                    <a:pt x="7054" y="3707"/>
                  </a:lnTo>
                  <a:close/>
                  <a:moveTo>
                    <a:pt x="6260" y="3728"/>
                  </a:moveTo>
                  <a:lnTo>
                    <a:pt x="7787" y="5255"/>
                  </a:lnTo>
                  <a:cubicBezTo>
                    <a:pt x="7737" y="5446"/>
                    <a:pt x="7657" y="5616"/>
                    <a:pt x="7546" y="5777"/>
                  </a:cubicBezTo>
                  <a:lnTo>
                    <a:pt x="5708" y="3949"/>
                  </a:lnTo>
                  <a:cubicBezTo>
                    <a:pt x="5878" y="3838"/>
                    <a:pt x="6059" y="3758"/>
                    <a:pt x="6260" y="3728"/>
                  </a:cubicBezTo>
                  <a:close/>
                  <a:moveTo>
                    <a:pt x="5306" y="4350"/>
                  </a:moveTo>
                  <a:lnTo>
                    <a:pt x="7144" y="6189"/>
                  </a:lnTo>
                  <a:cubicBezTo>
                    <a:pt x="6984" y="6300"/>
                    <a:pt x="6803" y="6380"/>
                    <a:pt x="6622" y="6430"/>
                  </a:cubicBezTo>
                  <a:lnTo>
                    <a:pt x="5085" y="4893"/>
                  </a:lnTo>
                  <a:cubicBezTo>
                    <a:pt x="5115" y="4702"/>
                    <a:pt x="5195" y="4511"/>
                    <a:pt x="5306" y="4350"/>
                  </a:cubicBezTo>
                  <a:close/>
                  <a:moveTo>
                    <a:pt x="5065" y="5687"/>
                  </a:moveTo>
                  <a:lnTo>
                    <a:pt x="5858" y="6480"/>
                  </a:lnTo>
                  <a:lnTo>
                    <a:pt x="5065" y="6480"/>
                  </a:lnTo>
                  <a:lnTo>
                    <a:pt x="5065" y="5687"/>
                  </a:lnTo>
                  <a:close/>
                  <a:moveTo>
                    <a:pt x="3337" y="8209"/>
                  </a:moveTo>
                  <a:lnTo>
                    <a:pt x="3337" y="8962"/>
                  </a:lnTo>
                  <a:lnTo>
                    <a:pt x="2583" y="8209"/>
                  </a:lnTo>
                  <a:close/>
                  <a:moveTo>
                    <a:pt x="1819" y="8239"/>
                  </a:moveTo>
                  <a:lnTo>
                    <a:pt x="1809" y="8249"/>
                  </a:lnTo>
                  <a:lnTo>
                    <a:pt x="3296" y="9726"/>
                  </a:lnTo>
                  <a:cubicBezTo>
                    <a:pt x="3246" y="9917"/>
                    <a:pt x="3166" y="10097"/>
                    <a:pt x="3065" y="10258"/>
                  </a:cubicBezTo>
                  <a:lnTo>
                    <a:pt x="1287" y="8470"/>
                  </a:lnTo>
                  <a:cubicBezTo>
                    <a:pt x="1448" y="8369"/>
                    <a:pt x="1629" y="8289"/>
                    <a:pt x="1819" y="8239"/>
                  </a:cubicBezTo>
                  <a:close/>
                  <a:moveTo>
                    <a:pt x="875" y="8882"/>
                  </a:moveTo>
                  <a:lnTo>
                    <a:pt x="2673" y="10660"/>
                  </a:lnTo>
                  <a:cubicBezTo>
                    <a:pt x="2513" y="10781"/>
                    <a:pt x="2332" y="10861"/>
                    <a:pt x="2151" y="10911"/>
                  </a:cubicBezTo>
                  <a:lnTo>
                    <a:pt x="2141" y="10911"/>
                  </a:lnTo>
                  <a:lnTo>
                    <a:pt x="624" y="9394"/>
                  </a:lnTo>
                  <a:cubicBezTo>
                    <a:pt x="674" y="9213"/>
                    <a:pt x="754" y="9032"/>
                    <a:pt x="875" y="8882"/>
                  </a:cubicBezTo>
                  <a:close/>
                  <a:moveTo>
                    <a:pt x="574" y="10158"/>
                  </a:moveTo>
                  <a:lnTo>
                    <a:pt x="1387" y="10972"/>
                  </a:lnTo>
                  <a:lnTo>
                    <a:pt x="574" y="10972"/>
                  </a:lnTo>
                  <a:lnTo>
                    <a:pt x="574" y="10158"/>
                  </a:lnTo>
                  <a:close/>
                  <a:moveTo>
                    <a:pt x="7828" y="2562"/>
                  </a:moveTo>
                  <a:lnTo>
                    <a:pt x="7828" y="3135"/>
                  </a:lnTo>
                  <a:lnTo>
                    <a:pt x="6491" y="3135"/>
                  </a:lnTo>
                  <a:cubicBezTo>
                    <a:pt x="5969" y="3135"/>
                    <a:pt x="5456" y="3336"/>
                    <a:pt x="5085" y="3707"/>
                  </a:cubicBezTo>
                  <a:lnTo>
                    <a:pt x="5075" y="3707"/>
                  </a:lnTo>
                  <a:cubicBezTo>
                    <a:pt x="4703" y="4089"/>
                    <a:pt x="4482" y="4602"/>
                    <a:pt x="4492" y="5134"/>
                  </a:cubicBezTo>
                  <a:lnTo>
                    <a:pt x="4492" y="9354"/>
                  </a:lnTo>
                  <a:cubicBezTo>
                    <a:pt x="4492" y="10881"/>
                    <a:pt x="3246" y="12117"/>
                    <a:pt x="1729" y="12117"/>
                  </a:cubicBezTo>
                  <a:lnTo>
                    <a:pt x="574" y="12117"/>
                  </a:lnTo>
                  <a:lnTo>
                    <a:pt x="574" y="11544"/>
                  </a:lnTo>
                  <a:lnTo>
                    <a:pt x="1729" y="11544"/>
                  </a:lnTo>
                  <a:cubicBezTo>
                    <a:pt x="2935" y="11544"/>
                    <a:pt x="3909" y="10570"/>
                    <a:pt x="3909" y="9364"/>
                  </a:cubicBezTo>
                  <a:lnTo>
                    <a:pt x="3909" y="5144"/>
                  </a:lnTo>
                  <a:cubicBezTo>
                    <a:pt x="3909" y="3717"/>
                    <a:pt x="5065" y="2562"/>
                    <a:pt x="6491" y="2562"/>
                  </a:cubicBezTo>
                  <a:close/>
                  <a:moveTo>
                    <a:pt x="8118" y="0"/>
                  </a:moveTo>
                  <a:cubicBezTo>
                    <a:pt x="7981" y="0"/>
                    <a:pt x="7843" y="90"/>
                    <a:pt x="7828" y="271"/>
                  </a:cubicBezTo>
                  <a:lnTo>
                    <a:pt x="7828" y="1989"/>
                  </a:lnTo>
                  <a:lnTo>
                    <a:pt x="6501" y="1989"/>
                  </a:lnTo>
                  <a:cubicBezTo>
                    <a:pt x="4753" y="1989"/>
                    <a:pt x="3347" y="3396"/>
                    <a:pt x="3337" y="5144"/>
                  </a:cubicBezTo>
                  <a:lnTo>
                    <a:pt x="3337" y="6470"/>
                  </a:lnTo>
                  <a:lnTo>
                    <a:pt x="2191" y="6470"/>
                  </a:lnTo>
                  <a:cubicBezTo>
                    <a:pt x="1729" y="6470"/>
                    <a:pt x="1287" y="6571"/>
                    <a:pt x="865" y="6752"/>
                  </a:cubicBezTo>
                  <a:cubicBezTo>
                    <a:pt x="534" y="6865"/>
                    <a:pt x="678" y="7309"/>
                    <a:pt x="958" y="7309"/>
                  </a:cubicBezTo>
                  <a:cubicBezTo>
                    <a:pt x="1001" y="7309"/>
                    <a:pt x="1047" y="7298"/>
                    <a:pt x="1096" y="7274"/>
                  </a:cubicBezTo>
                  <a:cubicBezTo>
                    <a:pt x="1438" y="7123"/>
                    <a:pt x="1809" y="7053"/>
                    <a:pt x="2191" y="7053"/>
                  </a:cubicBezTo>
                  <a:lnTo>
                    <a:pt x="3337" y="7053"/>
                  </a:lnTo>
                  <a:lnTo>
                    <a:pt x="3337" y="7626"/>
                  </a:lnTo>
                  <a:lnTo>
                    <a:pt x="2191" y="7626"/>
                  </a:lnTo>
                  <a:cubicBezTo>
                    <a:pt x="975" y="7626"/>
                    <a:pt x="1" y="8600"/>
                    <a:pt x="1" y="9816"/>
                  </a:cubicBezTo>
                  <a:lnTo>
                    <a:pt x="1" y="14398"/>
                  </a:lnTo>
                  <a:cubicBezTo>
                    <a:pt x="11" y="14578"/>
                    <a:pt x="149" y="14669"/>
                    <a:pt x="287" y="14669"/>
                  </a:cubicBezTo>
                  <a:cubicBezTo>
                    <a:pt x="425" y="14669"/>
                    <a:pt x="564" y="14578"/>
                    <a:pt x="574" y="14398"/>
                  </a:cubicBezTo>
                  <a:lnTo>
                    <a:pt x="574" y="12690"/>
                  </a:lnTo>
                  <a:lnTo>
                    <a:pt x="1729" y="12690"/>
                  </a:lnTo>
                  <a:cubicBezTo>
                    <a:pt x="3568" y="12690"/>
                    <a:pt x="5065" y="11193"/>
                    <a:pt x="5065" y="9354"/>
                  </a:cubicBezTo>
                  <a:lnTo>
                    <a:pt x="5065" y="8198"/>
                  </a:lnTo>
                  <a:lnTo>
                    <a:pt x="6220" y="8198"/>
                  </a:lnTo>
                  <a:cubicBezTo>
                    <a:pt x="8059" y="8198"/>
                    <a:pt x="9546" y="6701"/>
                    <a:pt x="9556" y="4863"/>
                  </a:cubicBezTo>
                  <a:lnTo>
                    <a:pt x="9556" y="3707"/>
                  </a:lnTo>
                  <a:lnTo>
                    <a:pt x="11264" y="3707"/>
                  </a:lnTo>
                  <a:cubicBezTo>
                    <a:pt x="11273" y="3708"/>
                    <a:pt x="11283" y="3708"/>
                    <a:pt x="11292" y="3708"/>
                  </a:cubicBezTo>
                  <a:cubicBezTo>
                    <a:pt x="11666" y="3708"/>
                    <a:pt x="11666" y="3134"/>
                    <a:pt x="11292" y="3134"/>
                  </a:cubicBezTo>
                  <a:cubicBezTo>
                    <a:pt x="11283" y="3134"/>
                    <a:pt x="11273" y="3134"/>
                    <a:pt x="11264" y="3135"/>
                  </a:cubicBezTo>
                  <a:lnTo>
                    <a:pt x="9556" y="3135"/>
                  </a:lnTo>
                  <a:lnTo>
                    <a:pt x="9556" y="2562"/>
                  </a:lnTo>
                  <a:lnTo>
                    <a:pt x="11264" y="2562"/>
                  </a:lnTo>
                  <a:cubicBezTo>
                    <a:pt x="11270" y="2562"/>
                    <a:pt x="11277" y="2563"/>
                    <a:pt x="11283" y="2563"/>
                  </a:cubicBezTo>
                  <a:cubicBezTo>
                    <a:pt x="11666" y="2563"/>
                    <a:pt x="11669" y="1988"/>
                    <a:pt x="11292" y="1988"/>
                  </a:cubicBezTo>
                  <a:cubicBezTo>
                    <a:pt x="11283" y="1988"/>
                    <a:pt x="11273" y="1989"/>
                    <a:pt x="11264" y="1989"/>
                  </a:cubicBezTo>
                  <a:lnTo>
                    <a:pt x="9556" y="1989"/>
                  </a:lnTo>
                  <a:lnTo>
                    <a:pt x="9556" y="1628"/>
                  </a:lnTo>
                  <a:cubicBezTo>
                    <a:pt x="9541" y="1447"/>
                    <a:pt x="9402" y="1356"/>
                    <a:pt x="9266" y="1356"/>
                  </a:cubicBezTo>
                  <a:cubicBezTo>
                    <a:pt x="9129" y="1356"/>
                    <a:pt x="8993" y="1447"/>
                    <a:pt x="8983" y="1628"/>
                  </a:cubicBezTo>
                  <a:lnTo>
                    <a:pt x="8983" y="4863"/>
                  </a:lnTo>
                  <a:cubicBezTo>
                    <a:pt x="8983" y="6390"/>
                    <a:pt x="7747" y="7626"/>
                    <a:pt x="6220" y="7626"/>
                  </a:cubicBezTo>
                  <a:lnTo>
                    <a:pt x="5065" y="7626"/>
                  </a:lnTo>
                  <a:lnTo>
                    <a:pt x="5065" y="7053"/>
                  </a:lnTo>
                  <a:lnTo>
                    <a:pt x="6220" y="7053"/>
                  </a:lnTo>
                  <a:cubicBezTo>
                    <a:pt x="7426" y="7053"/>
                    <a:pt x="8400" y="6069"/>
                    <a:pt x="8400" y="4863"/>
                  </a:cubicBezTo>
                  <a:lnTo>
                    <a:pt x="8400" y="271"/>
                  </a:lnTo>
                  <a:cubicBezTo>
                    <a:pt x="8390" y="90"/>
                    <a:pt x="8255" y="0"/>
                    <a:pt x="811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58;p28">
              <a:extLst>
                <a:ext uri="{FF2B5EF4-FFF2-40B4-BE49-F238E27FC236}">
                  <a16:creationId xmlns:a16="http://schemas.microsoft.com/office/drawing/2014/main" id="{871C4A42-7F74-4953-9750-AFC64A9819CA}"/>
                </a:ext>
              </a:extLst>
            </p:cNvPr>
            <p:cNvSpPr/>
            <p:nvPr/>
          </p:nvSpPr>
          <p:spPr>
            <a:xfrm>
              <a:off x="6675308" y="3046228"/>
              <a:ext cx="19930" cy="14781"/>
            </a:xfrm>
            <a:custGeom>
              <a:avLst/>
              <a:gdLst/>
              <a:ahLst/>
              <a:cxnLst/>
              <a:rect l="l" t="t" r="r" b="b"/>
              <a:pathLst>
                <a:path w="774" h="574" extrusionOk="0">
                  <a:moveTo>
                    <a:pt x="382" y="1"/>
                  </a:moveTo>
                  <a:cubicBezTo>
                    <a:pt x="121" y="11"/>
                    <a:pt x="0" y="322"/>
                    <a:pt x="181" y="493"/>
                  </a:cubicBezTo>
                  <a:cubicBezTo>
                    <a:pt x="241" y="553"/>
                    <a:pt x="312" y="573"/>
                    <a:pt x="382" y="573"/>
                  </a:cubicBezTo>
                  <a:cubicBezTo>
                    <a:pt x="462" y="573"/>
                    <a:pt x="543" y="543"/>
                    <a:pt x="593" y="493"/>
                  </a:cubicBezTo>
                  <a:cubicBezTo>
                    <a:pt x="774" y="302"/>
                    <a:pt x="633" y="1"/>
                    <a:pt x="38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59;p28">
              <a:extLst>
                <a:ext uri="{FF2B5EF4-FFF2-40B4-BE49-F238E27FC236}">
                  <a16:creationId xmlns:a16="http://schemas.microsoft.com/office/drawing/2014/main" id="{68ED2987-A4B6-4613-9689-FC862D95A94F}"/>
                </a:ext>
              </a:extLst>
            </p:cNvPr>
            <p:cNvSpPr/>
            <p:nvPr/>
          </p:nvSpPr>
          <p:spPr>
            <a:xfrm>
              <a:off x="6602333" y="3067626"/>
              <a:ext cx="76606" cy="165933"/>
            </a:xfrm>
            <a:custGeom>
              <a:avLst/>
              <a:gdLst/>
              <a:ahLst/>
              <a:cxnLst/>
              <a:rect l="l" t="t" r="r" b="b"/>
              <a:pathLst>
                <a:path w="2975" h="6444" extrusionOk="0">
                  <a:moveTo>
                    <a:pt x="2651" y="0"/>
                  </a:moveTo>
                  <a:cubicBezTo>
                    <a:pt x="2545" y="0"/>
                    <a:pt x="2444" y="61"/>
                    <a:pt x="2392" y="164"/>
                  </a:cubicBezTo>
                  <a:cubicBezTo>
                    <a:pt x="2181" y="606"/>
                    <a:pt x="2071" y="1089"/>
                    <a:pt x="2071" y="1581"/>
                  </a:cubicBezTo>
                  <a:lnTo>
                    <a:pt x="2071" y="2736"/>
                  </a:lnTo>
                  <a:lnTo>
                    <a:pt x="363" y="2736"/>
                  </a:lnTo>
                  <a:cubicBezTo>
                    <a:pt x="1" y="2767"/>
                    <a:pt x="1" y="3289"/>
                    <a:pt x="363" y="3309"/>
                  </a:cubicBezTo>
                  <a:lnTo>
                    <a:pt x="2071" y="3309"/>
                  </a:lnTo>
                  <a:lnTo>
                    <a:pt x="2071" y="3892"/>
                  </a:lnTo>
                  <a:lnTo>
                    <a:pt x="363" y="3892"/>
                  </a:lnTo>
                  <a:cubicBezTo>
                    <a:pt x="1" y="3912"/>
                    <a:pt x="1" y="4434"/>
                    <a:pt x="363" y="4465"/>
                  </a:cubicBezTo>
                  <a:lnTo>
                    <a:pt x="2071" y="4465"/>
                  </a:lnTo>
                  <a:lnTo>
                    <a:pt x="2071" y="6173"/>
                  </a:lnTo>
                  <a:cubicBezTo>
                    <a:pt x="2081" y="6353"/>
                    <a:pt x="2219" y="6444"/>
                    <a:pt x="2357" y="6444"/>
                  </a:cubicBezTo>
                  <a:cubicBezTo>
                    <a:pt x="2495" y="6444"/>
                    <a:pt x="2633" y="6353"/>
                    <a:pt x="2643" y="6173"/>
                  </a:cubicBezTo>
                  <a:lnTo>
                    <a:pt x="2643" y="1591"/>
                  </a:lnTo>
                  <a:cubicBezTo>
                    <a:pt x="2643" y="1179"/>
                    <a:pt x="2734" y="777"/>
                    <a:pt x="2904" y="406"/>
                  </a:cubicBezTo>
                  <a:cubicBezTo>
                    <a:pt x="2975" y="265"/>
                    <a:pt x="2914" y="94"/>
                    <a:pt x="2764" y="24"/>
                  </a:cubicBezTo>
                  <a:cubicBezTo>
                    <a:pt x="2727" y="8"/>
                    <a:pt x="2689" y="0"/>
                    <a:pt x="265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60;p28">
              <a:extLst>
                <a:ext uri="{FF2B5EF4-FFF2-40B4-BE49-F238E27FC236}">
                  <a16:creationId xmlns:a16="http://schemas.microsoft.com/office/drawing/2014/main" id="{8946C7A1-7FAC-4069-8139-88EFEE54654B}"/>
                </a:ext>
              </a:extLst>
            </p:cNvPr>
            <p:cNvSpPr/>
            <p:nvPr/>
          </p:nvSpPr>
          <p:spPr>
            <a:xfrm>
              <a:off x="6913573" y="2855472"/>
              <a:ext cx="20471" cy="14858"/>
            </a:xfrm>
            <a:custGeom>
              <a:avLst/>
              <a:gdLst/>
              <a:ahLst/>
              <a:cxnLst/>
              <a:rect l="l" t="t" r="r" b="b"/>
              <a:pathLst>
                <a:path w="795" h="577" extrusionOk="0">
                  <a:moveTo>
                    <a:pt x="387" y="0"/>
                  </a:moveTo>
                  <a:cubicBezTo>
                    <a:pt x="154" y="0"/>
                    <a:pt x="1" y="296"/>
                    <a:pt x="191" y="486"/>
                  </a:cubicBezTo>
                  <a:cubicBezTo>
                    <a:pt x="242" y="547"/>
                    <a:pt x="322" y="577"/>
                    <a:pt x="392" y="577"/>
                  </a:cubicBezTo>
                  <a:cubicBezTo>
                    <a:pt x="714" y="577"/>
                    <a:pt x="794" y="145"/>
                    <a:pt x="503" y="24"/>
                  </a:cubicBezTo>
                  <a:cubicBezTo>
                    <a:pt x="463" y="8"/>
                    <a:pt x="424" y="0"/>
                    <a:pt x="38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4" name="Google Shape;1133;p58">
            <a:extLst>
              <a:ext uri="{FF2B5EF4-FFF2-40B4-BE49-F238E27FC236}">
                <a16:creationId xmlns:a16="http://schemas.microsoft.com/office/drawing/2014/main" id="{1886D188-3ECC-4F6C-A3FF-1D77896670EA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723" y="4628031"/>
            <a:ext cx="518149" cy="51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mão masculina com uma lupa. lupa. detetive. estilo de desenho animado.  2297992 Vetor no Vecteezy">
            <a:extLst>
              <a:ext uri="{FF2B5EF4-FFF2-40B4-BE49-F238E27FC236}">
                <a16:creationId xmlns:a16="http://schemas.microsoft.com/office/drawing/2014/main" id="{4EC6BDAC-8B06-4F84-AE42-1BE93E032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429" r="94388">
                        <a14:foregroundMark x1="8673" y1="83673" x2="8367" y2="70408"/>
                        <a14:foregroundMark x1="5306" y1="79388" x2="6429" y2="69388"/>
                        <a14:foregroundMark x1="6429" y1="69388" x2="9796" y2="63367"/>
                        <a14:foregroundMark x1="92755" y1="32959" x2="94388" y2="23469"/>
                        <a14:foregroundMark x1="94388" y1="23469" x2="92041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07" y="9931"/>
            <a:ext cx="772633" cy="75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A88C2BB-ADEC-44FB-8571-1590BC303681}"/>
              </a:ext>
            </a:extLst>
          </p:cNvPr>
          <p:cNvGrpSpPr/>
          <p:nvPr/>
        </p:nvGrpSpPr>
        <p:grpSpPr>
          <a:xfrm>
            <a:off x="560325" y="1306109"/>
            <a:ext cx="8023350" cy="2962672"/>
            <a:chOff x="560325" y="1447875"/>
            <a:chExt cx="8023350" cy="296267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E24D1D9-C1D5-41A3-A65E-88FB3AFF7D6A}"/>
                </a:ext>
              </a:extLst>
            </p:cNvPr>
            <p:cNvGrpSpPr/>
            <p:nvPr/>
          </p:nvGrpSpPr>
          <p:grpSpPr>
            <a:xfrm>
              <a:off x="560325" y="1447875"/>
              <a:ext cx="8023350" cy="2962672"/>
              <a:chOff x="922176" y="1701429"/>
              <a:chExt cx="8023350" cy="296267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A5EB05-C19A-45E5-BB78-068C33442562}"/>
                  </a:ext>
                </a:extLst>
              </p:cNvPr>
              <p:cNvSpPr txBox="1"/>
              <p:nvPr/>
            </p:nvSpPr>
            <p:spPr>
              <a:xfrm>
                <a:off x="922176" y="1701429"/>
                <a:ext cx="6882618" cy="407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Blip>
                    <a:blip r:embed="rId6">
                      <a:extLst>
                        <a:ext uri="{837473B0-CC2E-450A-ABE3-18F120FF3D39}">
                          <a1611:picAttrSrcUrl xmlns:a1611="http://schemas.microsoft.com/office/drawing/2016/11/main" r:id="rId7"/>
                        </a:ext>
                      </a:extLst>
                    </a:blip>
                  </a:buBlip>
                </a:pPr>
                <a:r>
                  <a:rPr lang="bg-BG" sz="2000" u="sng" dirty="0">
                    <a:solidFill>
                      <a:srgbClr val="0563C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8"/>
                  </a:rPr>
                  <a:t>https://www.genome.gov/genetics-glossary/Promoter</a:t>
                </a:r>
                <a:endParaRPr lang="bg-BG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5FB40E7-D8A8-4920-AD4E-C545C6ADF17F}"/>
                  </a:ext>
                </a:extLst>
              </p:cNvPr>
              <p:cNvSpPr txBox="1"/>
              <p:nvPr/>
            </p:nvSpPr>
            <p:spPr>
              <a:xfrm>
                <a:off x="922176" y="2133047"/>
                <a:ext cx="8023350" cy="1263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Blip>
                    <a:blip r:embed="rId6">
                      <a:extLst>
                        <a:ext uri="{837473B0-CC2E-450A-ABE3-18F120FF3D39}">
                          <a1611:picAttrSrcUrl xmlns:a1611="http://schemas.microsoft.com/office/drawing/2016/11/main" r:id="rId7"/>
                        </a:ext>
                      </a:extLst>
                    </a:blip>
                  </a:buBlip>
                </a:pPr>
                <a:r>
                  <a:rPr lang="bg-BG" sz="2000" u="sng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9"/>
                  </a:rPr>
                  <a:t>https://www.addgene.org/mol-bio-reference/promoters/</a:t>
                </a:r>
                <a:endParaRPr lang="bg-BG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Blip>
                    <a:blip r:embed="rId6">
                      <a:extLst>
                        <a:ext uri="{837473B0-CC2E-450A-ABE3-18F120FF3D39}">
                          <a1611:picAttrSrcUrl xmlns:a1611="http://schemas.microsoft.com/office/drawing/2016/11/main" r:id="rId7"/>
                        </a:ext>
                      </a:extLst>
                    </a:blip>
                  </a:buBlip>
                </a:pPr>
                <a:r>
                  <a:rPr lang="bg-BG" sz="2000" u="sng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10"/>
                  </a:rPr>
                  <a:t>https://blog.addgene.org/plasmids-101-the-promoter-region</a:t>
                </a:r>
                <a:endParaRPr lang="bg-BG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Blip>
                    <a:blip r:embed="rId6">
                      <a:extLst>
                        <a:ext uri="{837473B0-CC2E-450A-ABE3-18F120FF3D39}">
                          <a1611:picAttrSrcUrl xmlns:a1611="http://schemas.microsoft.com/office/drawing/2016/11/main" r:id="rId7"/>
                        </a:ext>
                      </a:extLst>
                    </a:blip>
                  </a:buBlip>
                </a:pPr>
                <a:r>
                  <a:rPr lang="en-US" sz="2000" u="sng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11"/>
                  </a:rPr>
                  <a:t>https</a:t>
                </a:r>
                <a:r>
                  <a:rPr lang="bg-BG" sz="2000" u="sng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11"/>
                  </a:rPr>
                  <a:t>://</a:t>
                </a:r>
                <a:r>
                  <a:rPr lang="en-US" sz="2000" u="sng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11"/>
                  </a:rPr>
                  <a:t>www</a:t>
                </a:r>
                <a:r>
                  <a:rPr lang="bg-BG" sz="2000" u="sng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11"/>
                  </a:rPr>
                  <a:t>.</a:t>
                </a:r>
                <a:r>
                  <a:rPr lang="en-US" sz="2000" u="sng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11"/>
                  </a:rPr>
                  <a:t>genome</a:t>
                </a:r>
                <a:r>
                  <a:rPr lang="bg-BG" sz="2000" u="sng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11"/>
                  </a:rPr>
                  <a:t>.</a:t>
                </a:r>
                <a:r>
                  <a:rPr lang="en-US" sz="2000" u="sng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11"/>
                  </a:rPr>
                  <a:t>gov</a:t>
                </a:r>
                <a:r>
                  <a:rPr lang="bg-BG" sz="2000" u="sng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11"/>
                  </a:rPr>
                  <a:t>/</a:t>
                </a:r>
                <a:r>
                  <a:rPr lang="en-US" sz="2000" u="sng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11"/>
                  </a:rPr>
                  <a:t>genetics</a:t>
                </a:r>
                <a:r>
                  <a:rPr lang="bg-BG" sz="2000" u="sng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11"/>
                  </a:rPr>
                  <a:t>-</a:t>
                </a:r>
                <a:r>
                  <a:rPr lang="en-US" sz="2000" u="sng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11"/>
                  </a:rPr>
                  <a:t>glossary</a:t>
                </a:r>
                <a:r>
                  <a:rPr lang="bg-BG" sz="2000" u="sng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11"/>
                  </a:rPr>
                  <a:t>/</a:t>
                </a:r>
                <a:r>
                  <a:rPr lang="en-US" sz="2000" u="sng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11"/>
                  </a:rPr>
                  <a:t>Repressor</a:t>
                </a:r>
                <a:endParaRPr lang="bg-BG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951C0C-FE68-4EE5-83D5-6A938A401C3B}"/>
                  </a:ext>
                </a:extLst>
              </p:cNvPr>
              <p:cNvSpPr txBox="1"/>
              <p:nvPr/>
            </p:nvSpPr>
            <p:spPr>
              <a:xfrm>
                <a:off x="922176" y="4263991"/>
                <a:ext cx="68826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Blip>
                    <a:blip r:embed="rId6">
                      <a:extLst>
                        <a:ext uri="{837473B0-CC2E-450A-ABE3-18F120FF3D39}">
                          <a1611:picAttrSrcUrl xmlns:a1611="http://schemas.microsoft.com/office/drawing/2016/11/main" r:id="rId7"/>
                        </a:ext>
                      </a:extLst>
                    </a:blip>
                  </a:buBlip>
                </a:pPr>
                <a:r>
                  <a:rPr lang="en-US" sz="2000" u="sng" dirty="0">
                    <a:solidFill>
                      <a:srgbClr val="0563C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12"/>
                  </a:rPr>
                  <a:t>https://molbiol-tools.ca/Promoters.htm</a:t>
                </a:r>
                <a:endParaRPr lang="bg-BG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BDFA06D-236D-43CE-AEDD-D479AC2036A0}"/>
                  </a:ext>
                </a:extLst>
              </p:cNvPr>
              <p:cNvSpPr txBox="1"/>
              <p:nvPr/>
            </p:nvSpPr>
            <p:spPr>
              <a:xfrm>
                <a:off x="922176" y="3494043"/>
                <a:ext cx="6882618" cy="3315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lnSpc>
                    <a:spcPts val="1800"/>
                  </a:lnSpc>
                  <a:spcAft>
                    <a:spcPts val="1200"/>
                  </a:spcAft>
                  <a:buBlip>
                    <a:blip r:embed="rId6">
                      <a:extLst>
                        <a:ext uri="{837473B0-CC2E-450A-ABE3-18F120FF3D39}">
                          <a1611:picAttrSrcUrl xmlns:a1611="http://schemas.microsoft.com/office/drawing/2016/11/main" r:id="rId7"/>
                        </a:ext>
                      </a:extLst>
                    </a:blip>
                  </a:buBlip>
                </a:pPr>
                <a:r>
                  <a:rPr lang="bg-BG" sz="2000" u="sng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  <a:hlinkClick r:id="rId13"/>
                  </a:rPr>
                  <a:t>https://www.ncbi.nlm.nih.gov/pmc/articles/PMC3477808/</a:t>
                </a:r>
                <a:endParaRPr lang="bg-BG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E581E0-599E-4948-9258-9AD06B8B37AE}"/>
                </a:ext>
              </a:extLst>
            </p:cNvPr>
            <p:cNvSpPr txBox="1"/>
            <p:nvPr/>
          </p:nvSpPr>
          <p:spPr>
            <a:xfrm>
              <a:off x="560325" y="3591158"/>
              <a:ext cx="688261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Blip>
                  <a:blip r:embed="rId6">
                    <a:extLst>
                      <a:ext uri="{837473B0-CC2E-450A-ABE3-18F120FF3D39}">
                        <a1611:picAttrSrcUrl xmlns:a1611="http://schemas.microsoft.com/office/drawing/2016/11/main" r:id="rId7"/>
                      </a:ext>
                    </a:extLst>
                  </a:blip>
                </a:buBlip>
              </a:pPr>
              <a:r>
                <a:rPr lang="en-US" sz="2000" u="sng" dirty="0">
                  <a:solidFill>
                    <a:srgbClr val="92D05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  <a:hlinkClick r:id="rId14"/>
                </a:rPr>
                <a:t>https://www.youtube.com/watch?v=FsDzsMpOIdk&amp;t=308s</a:t>
              </a:r>
              <a:endParaRPr lang="bg-BG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924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0E2537-E2E3-488D-9DBC-93E462EA5051}"/>
              </a:ext>
            </a:extLst>
          </p:cNvPr>
          <p:cNvGrpSpPr/>
          <p:nvPr/>
        </p:nvGrpSpPr>
        <p:grpSpPr>
          <a:xfrm>
            <a:off x="3629247" y="708841"/>
            <a:ext cx="5684874" cy="2494292"/>
            <a:chOff x="3629247" y="708841"/>
            <a:chExt cx="5684874" cy="2494292"/>
          </a:xfrm>
        </p:grpSpPr>
        <p:sp>
          <p:nvSpPr>
            <p:cNvPr id="8" name="Google Shape;131;p27">
              <a:extLst>
                <a:ext uri="{FF2B5EF4-FFF2-40B4-BE49-F238E27FC236}">
                  <a16:creationId xmlns:a16="http://schemas.microsoft.com/office/drawing/2014/main" id="{BF79E48C-1D22-480E-9F59-577891A17DFD}"/>
                </a:ext>
              </a:extLst>
            </p:cNvPr>
            <p:cNvSpPr/>
            <p:nvPr/>
          </p:nvSpPr>
          <p:spPr>
            <a:xfrm>
              <a:off x="3919872" y="708841"/>
              <a:ext cx="5188687" cy="2494292"/>
            </a:xfrm>
            <a:prstGeom prst="horizontalScroll">
              <a:avLst/>
            </a:prstGeom>
            <a:solidFill>
              <a:srgbClr val="06294A">
                <a:alpha val="59820"/>
              </a:srgbClr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A331DC-9F0D-4564-B5E5-988D324C1567}"/>
                </a:ext>
              </a:extLst>
            </p:cNvPr>
            <p:cNvSpPr txBox="1"/>
            <p:nvPr/>
          </p:nvSpPr>
          <p:spPr>
            <a:xfrm>
              <a:off x="3629247" y="1218384"/>
              <a:ext cx="5684874" cy="1446550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  <a:scene3d>
                <a:camera prst="isometricOffAxis1Right"/>
                <a:lightRig rig="threePt" dir="t"/>
              </a:scene3d>
            </a:bodyPr>
            <a:lstStyle/>
            <a:p>
              <a:pPr algn="ctr"/>
              <a:r>
                <a:rPr lang="de-DE" sz="4400" dirty="0">
                  <a:ln>
                    <a:solidFill>
                      <a:schemeClr val="tx1"/>
                    </a:solidFill>
                  </a:ln>
                  <a:solidFill>
                    <a:srgbClr val="C3B4D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  <a:latin typeface="Comic Sans MS" panose="030F0702030302020204" pitchFamily="66" charset="0"/>
                </a:rPr>
                <a:t>Thank </a:t>
              </a:r>
              <a:r>
                <a:rPr lang="en-US" sz="4400" dirty="0">
                  <a:ln>
                    <a:solidFill>
                      <a:schemeClr val="tx1"/>
                    </a:solidFill>
                  </a:ln>
                  <a:solidFill>
                    <a:srgbClr val="C3B4D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  <a:latin typeface="Comic Sans MS" panose="030F0702030302020204" pitchFamily="66" charset="0"/>
                </a:rPr>
                <a:t>you for your attention!!!</a:t>
              </a:r>
              <a:endParaRPr lang="bg-BG" sz="4400" dirty="0">
                <a:ln>
                  <a:solidFill>
                    <a:schemeClr val="tx1"/>
                  </a:solidFill>
                </a:ln>
                <a:solidFill>
                  <a:srgbClr val="C3B4D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endParaRPr>
            </a:p>
          </p:txBody>
        </p:sp>
        <p:grpSp>
          <p:nvGrpSpPr>
            <p:cNvPr id="26" name="Google Shape;5754;p47">
              <a:extLst>
                <a:ext uri="{FF2B5EF4-FFF2-40B4-BE49-F238E27FC236}">
                  <a16:creationId xmlns:a16="http://schemas.microsoft.com/office/drawing/2014/main" id="{CC0162C7-CF2C-4874-AEC7-284A12A23336}"/>
                </a:ext>
              </a:extLst>
            </p:cNvPr>
            <p:cNvGrpSpPr/>
            <p:nvPr/>
          </p:nvGrpSpPr>
          <p:grpSpPr>
            <a:xfrm>
              <a:off x="3980497" y="1064413"/>
              <a:ext cx="303336" cy="303469"/>
              <a:chOff x="5309250" y="2903170"/>
              <a:chExt cx="359579" cy="355852"/>
            </a:xfrm>
            <a:solidFill>
              <a:srgbClr val="93D2BD"/>
            </a:solidFill>
          </p:grpSpPr>
          <p:sp>
            <p:nvSpPr>
              <p:cNvPr id="27" name="Google Shape;5755;p47">
                <a:extLst>
                  <a:ext uri="{FF2B5EF4-FFF2-40B4-BE49-F238E27FC236}">
                    <a16:creationId xmlns:a16="http://schemas.microsoft.com/office/drawing/2014/main" id="{0FE706DC-1DB8-4AF1-9068-C5B1360AFFAB}"/>
                  </a:ext>
                </a:extLst>
              </p:cNvPr>
              <p:cNvSpPr/>
              <p:nvPr/>
            </p:nvSpPr>
            <p:spPr>
              <a:xfrm>
                <a:off x="5410517" y="3006317"/>
                <a:ext cx="77854" cy="76452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400" extrusionOk="0">
                    <a:moveTo>
                      <a:pt x="1345" y="315"/>
                    </a:moveTo>
                    <a:cubicBezTo>
                      <a:pt x="1450" y="315"/>
                      <a:pt x="1549" y="346"/>
                      <a:pt x="1631" y="420"/>
                    </a:cubicBezTo>
                    <a:cubicBezTo>
                      <a:pt x="1905" y="634"/>
                      <a:pt x="2060" y="1206"/>
                      <a:pt x="2096" y="1622"/>
                    </a:cubicBezTo>
                    <a:cubicBezTo>
                      <a:pt x="2104" y="1923"/>
                      <a:pt x="1755" y="2071"/>
                      <a:pt x="1406" y="2071"/>
                    </a:cubicBezTo>
                    <a:cubicBezTo>
                      <a:pt x="1257" y="2071"/>
                      <a:pt x="1109" y="2045"/>
                      <a:pt x="988" y="1991"/>
                    </a:cubicBezTo>
                    <a:cubicBezTo>
                      <a:pt x="560" y="1801"/>
                      <a:pt x="381" y="1313"/>
                      <a:pt x="560" y="872"/>
                    </a:cubicBezTo>
                    <a:cubicBezTo>
                      <a:pt x="693" y="580"/>
                      <a:pt x="1042" y="315"/>
                      <a:pt x="1345" y="315"/>
                    </a:cubicBezTo>
                    <a:close/>
                    <a:moveTo>
                      <a:pt x="1344" y="1"/>
                    </a:moveTo>
                    <a:cubicBezTo>
                      <a:pt x="906" y="1"/>
                      <a:pt x="447" y="320"/>
                      <a:pt x="262" y="741"/>
                    </a:cubicBezTo>
                    <a:cubicBezTo>
                      <a:pt x="0" y="1336"/>
                      <a:pt x="262" y="2027"/>
                      <a:pt x="857" y="2289"/>
                    </a:cubicBezTo>
                    <a:cubicBezTo>
                      <a:pt x="1022" y="2363"/>
                      <a:pt x="1214" y="2400"/>
                      <a:pt x="1407" y="2400"/>
                    </a:cubicBezTo>
                    <a:cubicBezTo>
                      <a:pt x="1925" y="2400"/>
                      <a:pt x="2443" y="2134"/>
                      <a:pt x="2417" y="1622"/>
                    </a:cubicBezTo>
                    <a:cubicBezTo>
                      <a:pt x="2405" y="1134"/>
                      <a:pt x="2203" y="479"/>
                      <a:pt x="1858" y="182"/>
                    </a:cubicBezTo>
                    <a:cubicBezTo>
                      <a:pt x="1704" y="56"/>
                      <a:pt x="1526" y="1"/>
                      <a:pt x="1344" y="1"/>
                    </a:cubicBezTo>
                    <a:close/>
                  </a:path>
                </a:pathLst>
              </a:custGeom>
              <a:grpFill/>
              <a:ln>
                <a:solidFill>
                  <a:srgbClr val="C3B4D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5756;p47">
                <a:extLst>
                  <a:ext uri="{FF2B5EF4-FFF2-40B4-BE49-F238E27FC236}">
                    <a16:creationId xmlns:a16="http://schemas.microsoft.com/office/drawing/2014/main" id="{A1309764-C2DA-42F8-8DB0-17809A4C03D9}"/>
                  </a:ext>
                </a:extLst>
              </p:cNvPr>
              <p:cNvSpPr/>
              <p:nvPr/>
            </p:nvSpPr>
            <p:spPr>
              <a:xfrm>
                <a:off x="5309250" y="2903170"/>
                <a:ext cx="359579" cy="355852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1171" extrusionOk="0">
                    <a:moveTo>
                      <a:pt x="3691" y="336"/>
                    </a:moveTo>
                    <a:cubicBezTo>
                      <a:pt x="3775" y="336"/>
                      <a:pt x="3846" y="383"/>
                      <a:pt x="3870" y="455"/>
                    </a:cubicBezTo>
                    <a:lnTo>
                      <a:pt x="4084" y="991"/>
                    </a:lnTo>
                    <a:cubicBezTo>
                      <a:pt x="3953" y="1003"/>
                      <a:pt x="3846" y="1050"/>
                      <a:pt x="3739" y="1122"/>
                    </a:cubicBezTo>
                    <a:lnTo>
                      <a:pt x="3536" y="586"/>
                    </a:lnTo>
                    <a:cubicBezTo>
                      <a:pt x="3489" y="455"/>
                      <a:pt x="3572" y="336"/>
                      <a:pt x="3691" y="336"/>
                    </a:cubicBezTo>
                    <a:close/>
                    <a:moveTo>
                      <a:pt x="7834" y="436"/>
                    </a:moveTo>
                    <a:cubicBezTo>
                      <a:pt x="7859" y="436"/>
                      <a:pt x="7883" y="442"/>
                      <a:pt x="7906" y="455"/>
                    </a:cubicBezTo>
                    <a:cubicBezTo>
                      <a:pt x="7989" y="503"/>
                      <a:pt x="8037" y="598"/>
                      <a:pt x="7989" y="693"/>
                    </a:cubicBezTo>
                    <a:lnTo>
                      <a:pt x="7763" y="1217"/>
                    </a:lnTo>
                    <a:cubicBezTo>
                      <a:pt x="7668" y="1134"/>
                      <a:pt x="7561" y="1086"/>
                      <a:pt x="7418" y="1062"/>
                    </a:cubicBezTo>
                    <a:lnTo>
                      <a:pt x="7668" y="538"/>
                    </a:lnTo>
                    <a:cubicBezTo>
                      <a:pt x="7702" y="478"/>
                      <a:pt x="7769" y="436"/>
                      <a:pt x="7834" y="436"/>
                    </a:cubicBezTo>
                    <a:close/>
                    <a:moveTo>
                      <a:pt x="698" y="3177"/>
                    </a:moveTo>
                    <a:cubicBezTo>
                      <a:pt x="775" y="3177"/>
                      <a:pt x="883" y="3247"/>
                      <a:pt x="1298" y="3431"/>
                    </a:cubicBezTo>
                    <a:cubicBezTo>
                      <a:pt x="1250" y="3479"/>
                      <a:pt x="1227" y="3539"/>
                      <a:pt x="1191" y="3586"/>
                    </a:cubicBezTo>
                    <a:cubicBezTo>
                      <a:pt x="1191" y="3586"/>
                      <a:pt x="1167" y="3658"/>
                      <a:pt x="1155" y="3765"/>
                    </a:cubicBezTo>
                    <a:lnTo>
                      <a:pt x="631" y="3527"/>
                    </a:lnTo>
                    <a:cubicBezTo>
                      <a:pt x="477" y="3479"/>
                      <a:pt x="477" y="3253"/>
                      <a:pt x="631" y="3193"/>
                    </a:cubicBezTo>
                    <a:cubicBezTo>
                      <a:pt x="655" y="3183"/>
                      <a:pt x="675" y="3177"/>
                      <a:pt x="698" y="3177"/>
                    </a:cubicBezTo>
                    <a:close/>
                    <a:moveTo>
                      <a:pt x="10679" y="3437"/>
                    </a:moveTo>
                    <a:cubicBezTo>
                      <a:pt x="10755" y="3437"/>
                      <a:pt x="10841" y="3482"/>
                      <a:pt x="10871" y="3551"/>
                    </a:cubicBezTo>
                    <a:cubicBezTo>
                      <a:pt x="10906" y="3646"/>
                      <a:pt x="10847" y="3765"/>
                      <a:pt x="10764" y="3789"/>
                    </a:cubicBezTo>
                    <a:lnTo>
                      <a:pt x="10228" y="4003"/>
                    </a:lnTo>
                    <a:cubicBezTo>
                      <a:pt x="10216" y="3848"/>
                      <a:pt x="10168" y="3741"/>
                      <a:pt x="10097" y="3658"/>
                    </a:cubicBezTo>
                    <a:lnTo>
                      <a:pt x="10633" y="3443"/>
                    </a:lnTo>
                    <a:cubicBezTo>
                      <a:pt x="10647" y="3439"/>
                      <a:pt x="10663" y="3437"/>
                      <a:pt x="10679" y="3437"/>
                    </a:cubicBezTo>
                    <a:close/>
                    <a:moveTo>
                      <a:pt x="1060" y="7134"/>
                    </a:moveTo>
                    <a:cubicBezTo>
                      <a:pt x="1072" y="7265"/>
                      <a:pt x="1119" y="7372"/>
                      <a:pt x="1191" y="7480"/>
                    </a:cubicBezTo>
                    <a:lnTo>
                      <a:pt x="655" y="7682"/>
                    </a:lnTo>
                    <a:cubicBezTo>
                      <a:pt x="635" y="7694"/>
                      <a:pt x="612" y="7699"/>
                      <a:pt x="589" y="7699"/>
                    </a:cubicBezTo>
                    <a:cubicBezTo>
                      <a:pt x="518" y="7699"/>
                      <a:pt x="444" y="7650"/>
                      <a:pt x="417" y="7587"/>
                    </a:cubicBezTo>
                    <a:cubicBezTo>
                      <a:pt x="381" y="7492"/>
                      <a:pt x="429" y="7372"/>
                      <a:pt x="524" y="7349"/>
                    </a:cubicBezTo>
                    <a:lnTo>
                      <a:pt x="1060" y="7134"/>
                    </a:lnTo>
                    <a:close/>
                    <a:moveTo>
                      <a:pt x="10144" y="7361"/>
                    </a:moveTo>
                    <a:lnTo>
                      <a:pt x="10656" y="7599"/>
                    </a:lnTo>
                    <a:cubicBezTo>
                      <a:pt x="10811" y="7658"/>
                      <a:pt x="10811" y="7884"/>
                      <a:pt x="10656" y="7944"/>
                    </a:cubicBezTo>
                    <a:cubicBezTo>
                      <a:pt x="10637" y="7950"/>
                      <a:pt x="10619" y="7953"/>
                      <a:pt x="10601" y="7953"/>
                    </a:cubicBezTo>
                    <a:cubicBezTo>
                      <a:pt x="10506" y="7953"/>
                      <a:pt x="10398" y="7875"/>
                      <a:pt x="9990" y="7706"/>
                    </a:cubicBezTo>
                    <a:cubicBezTo>
                      <a:pt x="10061" y="7611"/>
                      <a:pt x="10121" y="7515"/>
                      <a:pt x="10144" y="7361"/>
                    </a:cubicBezTo>
                    <a:close/>
                    <a:moveTo>
                      <a:pt x="3536" y="9920"/>
                    </a:moveTo>
                    <a:cubicBezTo>
                      <a:pt x="3620" y="9992"/>
                      <a:pt x="3727" y="10051"/>
                      <a:pt x="3870" y="10063"/>
                    </a:cubicBezTo>
                    <a:lnTo>
                      <a:pt x="3620" y="10587"/>
                    </a:lnTo>
                    <a:cubicBezTo>
                      <a:pt x="3584" y="10658"/>
                      <a:pt x="3522" y="10696"/>
                      <a:pt x="3454" y="10696"/>
                    </a:cubicBezTo>
                    <a:cubicBezTo>
                      <a:pt x="3430" y="10696"/>
                      <a:pt x="3406" y="10691"/>
                      <a:pt x="3382" y="10682"/>
                    </a:cubicBezTo>
                    <a:cubicBezTo>
                      <a:pt x="3298" y="10635"/>
                      <a:pt x="3251" y="10528"/>
                      <a:pt x="3298" y="10444"/>
                    </a:cubicBezTo>
                    <a:lnTo>
                      <a:pt x="3536" y="9920"/>
                    </a:lnTo>
                    <a:close/>
                    <a:moveTo>
                      <a:pt x="7549" y="10016"/>
                    </a:moveTo>
                    <a:cubicBezTo>
                      <a:pt x="7727" y="10528"/>
                      <a:pt x="7799" y="10575"/>
                      <a:pt x="7763" y="10694"/>
                    </a:cubicBezTo>
                    <a:cubicBezTo>
                      <a:pt x="7728" y="10770"/>
                      <a:pt x="7659" y="10809"/>
                      <a:pt x="7590" y="10809"/>
                    </a:cubicBezTo>
                    <a:cubicBezTo>
                      <a:pt x="7519" y="10809"/>
                      <a:pt x="7448" y="10767"/>
                      <a:pt x="7418" y="10682"/>
                    </a:cubicBezTo>
                    <a:lnTo>
                      <a:pt x="7204" y="10147"/>
                    </a:lnTo>
                    <a:cubicBezTo>
                      <a:pt x="7346" y="10123"/>
                      <a:pt x="7442" y="10087"/>
                      <a:pt x="7549" y="10016"/>
                    </a:cubicBezTo>
                    <a:close/>
                    <a:moveTo>
                      <a:pt x="3696" y="1"/>
                    </a:moveTo>
                    <a:cubicBezTo>
                      <a:pt x="3631" y="1"/>
                      <a:pt x="3565" y="13"/>
                      <a:pt x="3501" y="38"/>
                    </a:cubicBezTo>
                    <a:cubicBezTo>
                      <a:pt x="3239" y="145"/>
                      <a:pt x="3096" y="443"/>
                      <a:pt x="3203" y="705"/>
                    </a:cubicBezTo>
                    <a:lnTo>
                      <a:pt x="3477" y="1407"/>
                    </a:lnTo>
                    <a:cubicBezTo>
                      <a:pt x="3239" y="1753"/>
                      <a:pt x="3203" y="1765"/>
                      <a:pt x="2846" y="1824"/>
                    </a:cubicBezTo>
                    <a:cubicBezTo>
                      <a:pt x="2655" y="1848"/>
                      <a:pt x="2429" y="1896"/>
                      <a:pt x="2286" y="2050"/>
                    </a:cubicBezTo>
                    <a:cubicBezTo>
                      <a:pt x="2012" y="2300"/>
                      <a:pt x="2060" y="2741"/>
                      <a:pt x="1929" y="2955"/>
                    </a:cubicBezTo>
                    <a:cubicBezTo>
                      <a:pt x="1870" y="3027"/>
                      <a:pt x="1762" y="3098"/>
                      <a:pt x="1643" y="3181"/>
                    </a:cubicBezTo>
                    <a:cubicBezTo>
                      <a:pt x="1631" y="3193"/>
                      <a:pt x="1608" y="3205"/>
                      <a:pt x="1584" y="3217"/>
                    </a:cubicBezTo>
                    <a:lnTo>
                      <a:pt x="893" y="2920"/>
                    </a:lnTo>
                    <a:cubicBezTo>
                      <a:pt x="830" y="2888"/>
                      <a:pt x="761" y="2873"/>
                      <a:pt x="692" y="2873"/>
                    </a:cubicBezTo>
                    <a:cubicBezTo>
                      <a:pt x="630" y="2873"/>
                      <a:pt x="568" y="2885"/>
                      <a:pt x="512" y="2908"/>
                    </a:cubicBezTo>
                    <a:cubicBezTo>
                      <a:pt x="84" y="3074"/>
                      <a:pt x="60" y="3670"/>
                      <a:pt x="477" y="3860"/>
                    </a:cubicBezTo>
                    <a:lnTo>
                      <a:pt x="1167" y="4158"/>
                    </a:lnTo>
                    <a:cubicBezTo>
                      <a:pt x="1239" y="4563"/>
                      <a:pt x="1239" y="4586"/>
                      <a:pt x="1012" y="4920"/>
                    </a:cubicBezTo>
                    <a:cubicBezTo>
                      <a:pt x="893" y="5086"/>
                      <a:pt x="774" y="5265"/>
                      <a:pt x="774" y="5467"/>
                    </a:cubicBezTo>
                    <a:cubicBezTo>
                      <a:pt x="762" y="5825"/>
                      <a:pt x="1119" y="6122"/>
                      <a:pt x="1167" y="6360"/>
                    </a:cubicBezTo>
                    <a:cubicBezTo>
                      <a:pt x="1179" y="6479"/>
                      <a:pt x="1155" y="6646"/>
                      <a:pt x="1108" y="6777"/>
                    </a:cubicBezTo>
                    <a:lnTo>
                      <a:pt x="405" y="7051"/>
                    </a:lnTo>
                    <a:cubicBezTo>
                      <a:pt x="143" y="7146"/>
                      <a:pt x="0" y="7444"/>
                      <a:pt x="107" y="7718"/>
                    </a:cubicBezTo>
                    <a:cubicBezTo>
                      <a:pt x="190" y="7920"/>
                      <a:pt x="386" y="8051"/>
                      <a:pt x="592" y="8051"/>
                    </a:cubicBezTo>
                    <a:cubicBezTo>
                      <a:pt x="653" y="8051"/>
                      <a:pt x="714" y="8040"/>
                      <a:pt x="774" y="8015"/>
                    </a:cubicBezTo>
                    <a:lnTo>
                      <a:pt x="1477" y="7742"/>
                    </a:lnTo>
                    <a:cubicBezTo>
                      <a:pt x="1822" y="7980"/>
                      <a:pt x="1834" y="8015"/>
                      <a:pt x="1893" y="8373"/>
                    </a:cubicBezTo>
                    <a:cubicBezTo>
                      <a:pt x="1989" y="8932"/>
                      <a:pt x="2131" y="9075"/>
                      <a:pt x="2667" y="9194"/>
                    </a:cubicBezTo>
                    <a:cubicBezTo>
                      <a:pt x="3036" y="9277"/>
                      <a:pt x="3060" y="9289"/>
                      <a:pt x="3274" y="9647"/>
                    </a:cubicBezTo>
                    <a:lnTo>
                      <a:pt x="2977" y="10337"/>
                    </a:lnTo>
                    <a:cubicBezTo>
                      <a:pt x="2815" y="10691"/>
                      <a:pt x="3091" y="11053"/>
                      <a:pt x="3439" y="11053"/>
                    </a:cubicBezTo>
                    <a:cubicBezTo>
                      <a:pt x="3502" y="11053"/>
                      <a:pt x="3567" y="11041"/>
                      <a:pt x="3632" y="11016"/>
                    </a:cubicBezTo>
                    <a:cubicBezTo>
                      <a:pt x="3775" y="10980"/>
                      <a:pt x="3858" y="10873"/>
                      <a:pt x="3917" y="10754"/>
                    </a:cubicBezTo>
                    <a:lnTo>
                      <a:pt x="4215" y="10063"/>
                    </a:lnTo>
                    <a:cubicBezTo>
                      <a:pt x="4361" y="10038"/>
                      <a:pt x="4457" y="10021"/>
                      <a:pt x="4536" y="10021"/>
                    </a:cubicBezTo>
                    <a:cubicBezTo>
                      <a:pt x="4677" y="10021"/>
                      <a:pt x="4764" y="10073"/>
                      <a:pt x="4977" y="10218"/>
                    </a:cubicBezTo>
                    <a:cubicBezTo>
                      <a:pt x="5204" y="10377"/>
                      <a:pt x="5367" y="10458"/>
                      <a:pt x="5538" y="10458"/>
                    </a:cubicBezTo>
                    <a:cubicBezTo>
                      <a:pt x="5699" y="10458"/>
                      <a:pt x="5865" y="10386"/>
                      <a:pt x="6096" y="10242"/>
                    </a:cubicBezTo>
                    <a:cubicBezTo>
                      <a:pt x="6280" y="10126"/>
                      <a:pt x="6363" y="10080"/>
                      <a:pt x="6476" y="10080"/>
                    </a:cubicBezTo>
                    <a:cubicBezTo>
                      <a:pt x="6560" y="10080"/>
                      <a:pt x="6661" y="10106"/>
                      <a:pt x="6834" y="10147"/>
                    </a:cubicBezTo>
                    <a:lnTo>
                      <a:pt x="7108" y="10837"/>
                    </a:lnTo>
                    <a:cubicBezTo>
                      <a:pt x="7180" y="11051"/>
                      <a:pt x="7370" y="11171"/>
                      <a:pt x="7585" y="11171"/>
                    </a:cubicBezTo>
                    <a:cubicBezTo>
                      <a:pt x="7942" y="11171"/>
                      <a:pt x="8192" y="10813"/>
                      <a:pt x="8061" y="10468"/>
                    </a:cubicBezTo>
                    <a:lnTo>
                      <a:pt x="7787" y="9766"/>
                    </a:lnTo>
                    <a:cubicBezTo>
                      <a:pt x="8025" y="9432"/>
                      <a:pt x="8061" y="9408"/>
                      <a:pt x="8418" y="9349"/>
                    </a:cubicBezTo>
                    <a:cubicBezTo>
                      <a:pt x="8978" y="9266"/>
                      <a:pt x="9109" y="9111"/>
                      <a:pt x="9228" y="8575"/>
                    </a:cubicBezTo>
                    <a:cubicBezTo>
                      <a:pt x="9323" y="8206"/>
                      <a:pt x="9335" y="8194"/>
                      <a:pt x="9692" y="7968"/>
                    </a:cubicBezTo>
                    <a:cubicBezTo>
                      <a:pt x="10198" y="8180"/>
                      <a:pt x="10406" y="8313"/>
                      <a:pt x="10595" y="8313"/>
                    </a:cubicBezTo>
                    <a:cubicBezTo>
                      <a:pt x="10650" y="8313"/>
                      <a:pt x="10704" y="8302"/>
                      <a:pt x="10764" y="8277"/>
                    </a:cubicBezTo>
                    <a:cubicBezTo>
                      <a:pt x="11192" y="8075"/>
                      <a:pt x="11216" y="7480"/>
                      <a:pt x="10799" y="7301"/>
                    </a:cubicBezTo>
                    <a:lnTo>
                      <a:pt x="10109" y="7003"/>
                    </a:lnTo>
                    <a:cubicBezTo>
                      <a:pt x="10037" y="6599"/>
                      <a:pt x="10037" y="6575"/>
                      <a:pt x="10263" y="6241"/>
                    </a:cubicBezTo>
                    <a:cubicBezTo>
                      <a:pt x="10573" y="5801"/>
                      <a:pt x="10597" y="5622"/>
                      <a:pt x="10287" y="5134"/>
                    </a:cubicBezTo>
                    <a:cubicBezTo>
                      <a:pt x="10085" y="4801"/>
                      <a:pt x="10097" y="4789"/>
                      <a:pt x="10180" y="4384"/>
                    </a:cubicBezTo>
                    <a:lnTo>
                      <a:pt x="10883" y="4122"/>
                    </a:lnTo>
                    <a:cubicBezTo>
                      <a:pt x="11156" y="4015"/>
                      <a:pt x="11287" y="3717"/>
                      <a:pt x="11180" y="3443"/>
                    </a:cubicBezTo>
                    <a:cubicBezTo>
                      <a:pt x="11097" y="3239"/>
                      <a:pt x="10898" y="3115"/>
                      <a:pt x="10690" y="3115"/>
                    </a:cubicBezTo>
                    <a:cubicBezTo>
                      <a:pt x="10631" y="3115"/>
                      <a:pt x="10571" y="3125"/>
                      <a:pt x="10513" y="3146"/>
                    </a:cubicBezTo>
                    <a:lnTo>
                      <a:pt x="9811" y="3420"/>
                    </a:lnTo>
                    <a:cubicBezTo>
                      <a:pt x="9466" y="3181"/>
                      <a:pt x="9454" y="3146"/>
                      <a:pt x="9394" y="2789"/>
                    </a:cubicBezTo>
                    <a:cubicBezTo>
                      <a:pt x="9311" y="2229"/>
                      <a:pt x="9156" y="2086"/>
                      <a:pt x="8620" y="1979"/>
                    </a:cubicBezTo>
                    <a:cubicBezTo>
                      <a:pt x="8251" y="1884"/>
                      <a:pt x="8239" y="1872"/>
                      <a:pt x="8013" y="1515"/>
                    </a:cubicBezTo>
                    <a:lnTo>
                      <a:pt x="8311" y="824"/>
                    </a:lnTo>
                    <a:cubicBezTo>
                      <a:pt x="8430" y="574"/>
                      <a:pt x="8311" y="264"/>
                      <a:pt x="8037" y="157"/>
                    </a:cubicBezTo>
                    <a:cubicBezTo>
                      <a:pt x="7971" y="126"/>
                      <a:pt x="7901" y="111"/>
                      <a:pt x="7831" y="111"/>
                    </a:cubicBezTo>
                    <a:cubicBezTo>
                      <a:pt x="7638" y="111"/>
                      <a:pt x="7449" y="226"/>
                      <a:pt x="7370" y="419"/>
                    </a:cubicBezTo>
                    <a:lnTo>
                      <a:pt x="7073" y="1110"/>
                    </a:lnTo>
                    <a:cubicBezTo>
                      <a:pt x="6927" y="1135"/>
                      <a:pt x="6831" y="1152"/>
                      <a:pt x="6751" y="1152"/>
                    </a:cubicBezTo>
                    <a:cubicBezTo>
                      <a:pt x="6611" y="1152"/>
                      <a:pt x="6524" y="1100"/>
                      <a:pt x="6311" y="955"/>
                    </a:cubicBezTo>
                    <a:lnTo>
                      <a:pt x="6180" y="872"/>
                    </a:lnTo>
                    <a:cubicBezTo>
                      <a:pt x="6152" y="853"/>
                      <a:pt x="6119" y="844"/>
                      <a:pt x="6087" y="844"/>
                    </a:cubicBezTo>
                    <a:cubicBezTo>
                      <a:pt x="6034" y="844"/>
                      <a:pt x="5983" y="868"/>
                      <a:pt x="5953" y="919"/>
                    </a:cubicBezTo>
                    <a:cubicBezTo>
                      <a:pt x="5918" y="991"/>
                      <a:pt x="5930" y="1098"/>
                      <a:pt x="6001" y="1134"/>
                    </a:cubicBezTo>
                    <a:lnTo>
                      <a:pt x="6132" y="1229"/>
                    </a:lnTo>
                    <a:cubicBezTo>
                      <a:pt x="6389" y="1406"/>
                      <a:pt x="6533" y="1474"/>
                      <a:pt x="6731" y="1474"/>
                    </a:cubicBezTo>
                    <a:cubicBezTo>
                      <a:pt x="6826" y="1474"/>
                      <a:pt x="6933" y="1458"/>
                      <a:pt x="7073" y="1431"/>
                    </a:cubicBezTo>
                    <a:cubicBezTo>
                      <a:pt x="7189" y="1411"/>
                      <a:pt x="7278" y="1397"/>
                      <a:pt x="7350" y="1397"/>
                    </a:cubicBezTo>
                    <a:cubicBezTo>
                      <a:pt x="7531" y="1397"/>
                      <a:pt x="7614" y="1481"/>
                      <a:pt x="7775" y="1753"/>
                    </a:cubicBezTo>
                    <a:cubicBezTo>
                      <a:pt x="8013" y="2122"/>
                      <a:pt x="8120" y="2193"/>
                      <a:pt x="8561" y="2300"/>
                    </a:cubicBezTo>
                    <a:cubicBezTo>
                      <a:pt x="8966" y="2384"/>
                      <a:pt x="9013" y="2419"/>
                      <a:pt x="9085" y="2848"/>
                    </a:cubicBezTo>
                    <a:cubicBezTo>
                      <a:pt x="9109" y="3015"/>
                      <a:pt x="9144" y="3181"/>
                      <a:pt x="9228" y="3324"/>
                    </a:cubicBezTo>
                    <a:cubicBezTo>
                      <a:pt x="9370" y="3551"/>
                      <a:pt x="9621" y="3658"/>
                      <a:pt x="9799" y="3812"/>
                    </a:cubicBezTo>
                    <a:cubicBezTo>
                      <a:pt x="9882" y="3908"/>
                      <a:pt x="9906" y="3932"/>
                      <a:pt x="9906" y="3955"/>
                    </a:cubicBezTo>
                    <a:cubicBezTo>
                      <a:pt x="9906" y="3955"/>
                      <a:pt x="9930" y="4015"/>
                      <a:pt x="9906" y="4193"/>
                    </a:cubicBezTo>
                    <a:cubicBezTo>
                      <a:pt x="9859" y="4444"/>
                      <a:pt x="9787" y="4634"/>
                      <a:pt x="9823" y="4860"/>
                    </a:cubicBezTo>
                    <a:cubicBezTo>
                      <a:pt x="9882" y="5194"/>
                      <a:pt x="10216" y="5467"/>
                      <a:pt x="10204" y="5694"/>
                    </a:cubicBezTo>
                    <a:cubicBezTo>
                      <a:pt x="10204" y="5920"/>
                      <a:pt x="9859" y="6170"/>
                      <a:pt x="9787" y="6515"/>
                    </a:cubicBezTo>
                    <a:cubicBezTo>
                      <a:pt x="9704" y="6813"/>
                      <a:pt x="9906" y="7241"/>
                      <a:pt x="9811" y="7420"/>
                    </a:cubicBezTo>
                    <a:cubicBezTo>
                      <a:pt x="9728" y="7611"/>
                      <a:pt x="9275" y="7777"/>
                      <a:pt x="9109" y="8015"/>
                    </a:cubicBezTo>
                    <a:cubicBezTo>
                      <a:pt x="8918" y="8277"/>
                      <a:pt x="8954" y="8718"/>
                      <a:pt x="8787" y="8873"/>
                    </a:cubicBezTo>
                    <a:cubicBezTo>
                      <a:pt x="8620" y="9027"/>
                      <a:pt x="8192" y="8980"/>
                      <a:pt x="7906" y="9158"/>
                    </a:cubicBezTo>
                    <a:cubicBezTo>
                      <a:pt x="7644" y="9325"/>
                      <a:pt x="7477" y="9754"/>
                      <a:pt x="7287" y="9825"/>
                    </a:cubicBezTo>
                    <a:cubicBezTo>
                      <a:pt x="7254" y="9840"/>
                      <a:pt x="7210" y="9846"/>
                      <a:pt x="7163" y="9846"/>
                    </a:cubicBezTo>
                    <a:cubicBezTo>
                      <a:pt x="7058" y="9846"/>
                      <a:pt x="6936" y="9818"/>
                      <a:pt x="6870" y="9801"/>
                    </a:cubicBezTo>
                    <a:cubicBezTo>
                      <a:pt x="6712" y="9764"/>
                      <a:pt x="6595" y="9744"/>
                      <a:pt x="6493" y="9744"/>
                    </a:cubicBezTo>
                    <a:cubicBezTo>
                      <a:pt x="6304" y="9744"/>
                      <a:pt x="6170" y="9813"/>
                      <a:pt x="5930" y="9968"/>
                    </a:cubicBezTo>
                    <a:cubicBezTo>
                      <a:pt x="5756" y="10072"/>
                      <a:pt x="5655" y="10126"/>
                      <a:pt x="5557" y="10126"/>
                    </a:cubicBezTo>
                    <a:cubicBezTo>
                      <a:pt x="5453" y="10126"/>
                      <a:pt x="5351" y="10066"/>
                      <a:pt x="5168" y="9944"/>
                    </a:cubicBezTo>
                    <a:cubicBezTo>
                      <a:pt x="4918" y="9767"/>
                      <a:pt x="4777" y="9704"/>
                      <a:pt x="4576" y="9704"/>
                    </a:cubicBezTo>
                    <a:cubicBezTo>
                      <a:pt x="4480" y="9704"/>
                      <a:pt x="4370" y="9719"/>
                      <a:pt x="4227" y="9742"/>
                    </a:cubicBezTo>
                    <a:cubicBezTo>
                      <a:pt x="4095" y="9764"/>
                      <a:pt x="4008" y="9771"/>
                      <a:pt x="3947" y="9771"/>
                    </a:cubicBezTo>
                    <a:cubicBezTo>
                      <a:pt x="3843" y="9771"/>
                      <a:pt x="3821" y="9749"/>
                      <a:pt x="3798" y="9742"/>
                    </a:cubicBezTo>
                    <a:cubicBezTo>
                      <a:pt x="3608" y="9647"/>
                      <a:pt x="3453" y="9218"/>
                      <a:pt x="3203" y="9039"/>
                    </a:cubicBezTo>
                    <a:cubicBezTo>
                      <a:pt x="2941" y="8849"/>
                      <a:pt x="2501" y="8873"/>
                      <a:pt x="2346" y="8718"/>
                    </a:cubicBezTo>
                    <a:cubicBezTo>
                      <a:pt x="2191" y="8551"/>
                      <a:pt x="2239" y="8123"/>
                      <a:pt x="2060" y="7837"/>
                    </a:cubicBezTo>
                    <a:cubicBezTo>
                      <a:pt x="1941" y="7646"/>
                      <a:pt x="1750" y="7551"/>
                      <a:pt x="1548" y="7384"/>
                    </a:cubicBezTo>
                    <a:cubicBezTo>
                      <a:pt x="1417" y="7265"/>
                      <a:pt x="1393" y="7206"/>
                      <a:pt x="1393" y="7206"/>
                    </a:cubicBezTo>
                    <a:cubicBezTo>
                      <a:pt x="1310" y="7015"/>
                      <a:pt x="1524" y="6599"/>
                      <a:pt x="1465" y="6301"/>
                    </a:cubicBezTo>
                    <a:cubicBezTo>
                      <a:pt x="1405" y="5979"/>
                      <a:pt x="1072" y="5694"/>
                      <a:pt x="1096" y="5467"/>
                    </a:cubicBezTo>
                    <a:cubicBezTo>
                      <a:pt x="1096" y="5241"/>
                      <a:pt x="1429" y="4991"/>
                      <a:pt x="1512" y="4646"/>
                    </a:cubicBezTo>
                    <a:cubicBezTo>
                      <a:pt x="1584" y="4336"/>
                      <a:pt x="1393" y="3932"/>
                      <a:pt x="1477" y="3741"/>
                    </a:cubicBezTo>
                    <a:cubicBezTo>
                      <a:pt x="1572" y="3551"/>
                      <a:pt x="2001" y="3396"/>
                      <a:pt x="2179" y="3146"/>
                    </a:cubicBezTo>
                    <a:cubicBezTo>
                      <a:pt x="2370" y="2884"/>
                      <a:pt x="2346" y="2443"/>
                      <a:pt x="2501" y="2288"/>
                    </a:cubicBezTo>
                    <a:cubicBezTo>
                      <a:pt x="2667" y="2134"/>
                      <a:pt x="3096" y="2181"/>
                      <a:pt x="3382" y="2003"/>
                    </a:cubicBezTo>
                    <a:cubicBezTo>
                      <a:pt x="3608" y="1872"/>
                      <a:pt x="3715" y="1610"/>
                      <a:pt x="3870" y="1431"/>
                    </a:cubicBezTo>
                    <a:cubicBezTo>
                      <a:pt x="3944" y="1357"/>
                      <a:pt x="3995" y="1320"/>
                      <a:pt x="4116" y="1320"/>
                    </a:cubicBezTo>
                    <a:cubicBezTo>
                      <a:pt x="4189" y="1320"/>
                      <a:pt x="4287" y="1333"/>
                      <a:pt x="4429" y="1360"/>
                    </a:cubicBezTo>
                    <a:cubicBezTo>
                      <a:pt x="4543" y="1395"/>
                      <a:pt x="4662" y="1417"/>
                      <a:pt x="4784" y="1417"/>
                    </a:cubicBezTo>
                    <a:cubicBezTo>
                      <a:pt x="4828" y="1417"/>
                      <a:pt x="4873" y="1414"/>
                      <a:pt x="4918" y="1407"/>
                    </a:cubicBezTo>
                    <a:cubicBezTo>
                      <a:pt x="5144" y="1360"/>
                      <a:pt x="5322" y="1217"/>
                      <a:pt x="5513" y="1110"/>
                    </a:cubicBezTo>
                    <a:cubicBezTo>
                      <a:pt x="5584" y="1062"/>
                      <a:pt x="5620" y="955"/>
                      <a:pt x="5572" y="884"/>
                    </a:cubicBezTo>
                    <a:cubicBezTo>
                      <a:pt x="5540" y="835"/>
                      <a:pt x="5479" y="802"/>
                      <a:pt x="5421" y="802"/>
                    </a:cubicBezTo>
                    <a:cubicBezTo>
                      <a:pt x="5395" y="802"/>
                      <a:pt x="5369" y="809"/>
                      <a:pt x="5346" y="824"/>
                    </a:cubicBezTo>
                    <a:cubicBezTo>
                      <a:pt x="5023" y="1010"/>
                      <a:pt x="4963" y="1086"/>
                      <a:pt x="4794" y="1086"/>
                    </a:cubicBezTo>
                    <a:cubicBezTo>
                      <a:pt x="4714" y="1086"/>
                      <a:pt x="4610" y="1069"/>
                      <a:pt x="4441" y="1038"/>
                    </a:cubicBezTo>
                    <a:lnTo>
                      <a:pt x="4167" y="336"/>
                    </a:lnTo>
                    <a:cubicBezTo>
                      <a:pt x="4095" y="127"/>
                      <a:pt x="3904" y="1"/>
                      <a:pt x="3696" y="1"/>
                    </a:cubicBezTo>
                    <a:close/>
                  </a:path>
                </a:pathLst>
              </a:custGeom>
              <a:grpFill/>
              <a:ln>
                <a:solidFill>
                  <a:srgbClr val="C3B4D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5757;p47">
                <a:extLst>
                  <a:ext uri="{FF2B5EF4-FFF2-40B4-BE49-F238E27FC236}">
                    <a16:creationId xmlns:a16="http://schemas.microsoft.com/office/drawing/2014/main" id="{0BD3FE04-C19F-4A3D-A442-680C312F11D4}"/>
                  </a:ext>
                </a:extLst>
              </p:cNvPr>
              <p:cNvSpPr/>
              <p:nvPr/>
            </p:nvSpPr>
            <p:spPr>
              <a:xfrm>
                <a:off x="5466263" y="3032979"/>
                <a:ext cx="127101" cy="146214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4590" extrusionOk="0">
                    <a:moveTo>
                      <a:pt x="2681" y="1"/>
                    </a:moveTo>
                    <a:cubicBezTo>
                      <a:pt x="2422" y="1"/>
                      <a:pt x="2181" y="137"/>
                      <a:pt x="2120" y="428"/>
                    </a:cubicBezTo>
                    <a:cubicBezTo>
                      <a:pt x="2036" y="773"/>
                      <a:pt x="1941" y="1095"/>
                      <a:pt x="1786" y="1392"/>
                    </a:cubicBezTo>
                    <a:cubicBezTo>
                      <a:pt x="1739" y="1476"/>
                      <a:pt x="1786" y="1571"/>
                      <a:pt x="1858" y="1619"/>
                    </a:cubicBezTo>
                    <a:cubicBezTo>
                      <a:pt x="1881" y="1632"/>
                      <a:pt x="1905" y="1638"/>
                      <a:pt x="1929" y="1638"/>
                    </a:cubicBezTo>
                    <a:cubicBezTo>
                      <a:pt x="1991" y="1638"/>
                      <a:pt x="2050" y="1599"/>
                      <a:pt x="2084" y="1547"/>
                    </a:cubicBezTo>
                    <a:cubicBezTo>
                      <a:pt x="2251" y="1214"/>
                      <a:pt x="2358" y="880"/>
                      <a:pt x="2441" y="499"/>
                    </a:cubicBezTo>
                    <a:cubicBezTo>
                      <a:pt x="2466" y="387"/>
                      <a:pt x="2563" y="336"/>
                      <a:pt x="2676" y="336"/>
                    </a:cubicBezTo>
                    <a:cubicBezTo>
                      <a:pt x="2836" y="336"/>
                      <a:pt x="3028" y="439"/>
                      <a:pt x="3084" y="607"/>
                    </a:cubicBezTo>
                    <a:cubicBezTo>
                      <a:pt x="3287" y="1214"/>
                      <a:pt x="3632" y="2214"/>
                      <a:pt x="3072" y="3095"/>
                    </a:cubicBezTo>
                    <a:cubicBezTo>
                      <a:pt x="2512" y="3947"/>
                      <a:pt x="1615" y="4265"/>
                      <a:pt x="1007" y="4265"/>
                    </a:cubicBezTo>
                    <a:cubicBezTo>
                      <a:pt x="672" y="4265"/>
                      <a:pt x="425" y="4168"/>
                      <a:pt x="370" y="4012"/>
                    </a:cubicBezTo>
                    <a:cubicBezTo>
                      <a:pt x="334" y="3881"/>
                      <a:pt x="417" y="3678"/>
                      <a:pt x="643" y="3440"/>
                    </a:cubicBezTo>
                    <a:cubicBezTo>
                      <a:pt x="1060" y="2964"/>
                      <a:pt x="1405" y="2583"/>
                      <a:pt x="1679" y="2190"/>
                    </a:cubicBezTo>
                    <a:cubicBezTo>
                      <a:pt x="1739" y="2107"/>
                      <a:pt x="1715" y="2012"/>
                      <a:pt x="1644" y="1964"/>
                    </a:cubicBezTo>
                    <a:cubicBezTo>
                      <a:pt x="1611" y="1946"/>
                      <a:pt x="1576" y="1936"/>
                      <a:pt x="1542" y="1936"/>
                    </a:cubicBezTo>
                    <a:cubicBezTo>
                      <a:pt x="1488" y="1936"/>
                      <a:pt x="1439" y="1960"/>
                      <a:pt x="1417" y="2012"/>
                    </a:cubicBezTo>
                    <a:cubicBezTo>
                      <a:pt x="1143" y="2393"/>
                      <a:pt x="810" y="2762"/>
                      <a:pt x="405" y="3202"/>
                    </a:cubicBezTo>
                    <a:cubicBezTo>
                      <a:pt x="0" y="3607"/>
                      <a:pt x="0" y="3928"/>
                      <a:pt x="60" y="4119"/>
                    </a:cubicBezTo>
                    <a:cubicBezTo>
                      <a:pt x="171" y="4424"/>
                      <a:pt x="546" y="4589"/>
                      <a:pt x="1019" y="4589"/>
                    </a:cubicBezTo>
                    <a:cubicBezTo>
                      <a:pt x="1763" y="4589"/>
                      <a:pt x="2752" y="4179"/>
                      <a:pt x="3334" y="3262"/>
                    </a:cubicBezTo>
                    <a:cubicBezTo>
                      <a:pt x="3989" y="2250"/>
                      <a:pt x="3608" y="1095"/>
                      <a:pt x="3394" y="488"/>
                    </a:cubicBezTo>
                    <a:cubicBezTo>
                      <a:pt x="3287" y="172"/>
                      <a:pt x="2973" y="1"/>
                      <a:pt x="2681" y="1"/>
                    </a:cubicBezTo>
                    <a:close/>
                  </a:path>
                </a:pathLst>
              </a:custGeom>
              <a:grpFill/>
              <a:ln>
                <a:solidFill>
                  <a:srgbClr val="C3B4D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0" name="Google Shape;5754;p47">
              <a:extLst>
                <a:ext uri="{FF2B5EF4-FFF2-40B4-BE49-F238E27FC236}">
                  <a16:creationId xmlns:a16="http://schemas.microsoft.com/office/drawing/2014/main" id="{461BEFDB-5504-4C58-9CD3-A4C73E650332}"/>
                </a:ext>
              </a:extLst>
            </p:cNvPr>
            <p:cNvGrpSpPr/>
            <p:nvPr/>
          </p:nvGrpSpPr>
          <p:grpSpPr>
            <a:xfrm>
              <a:off x="8754522" y="2535243"/>
              <a:ext cx="303336" cy="303469"/>
              <a:chOff x="5309250" y="2903170"/>
              <a:chExt cx="359579" cy="355852"/>
            </a:xfrm>
            <a:solidFill>
              <a:srgbClr val="93D2BD"/>
            </a:solidFill>
          </p:grpSpPr>
          <p:sp>
            <p:nvSpPr>
              <p:cNvPr id="31" name="Google Shape;5755;p47">
                <a:extLst>
                  <a:ext uri="{FF2B5EF4-FFF2-40B4-BE49-F238E27FC236}">
                    <a16:creationId xmlns:a16="http://schemas.microsoft.com/office/drawing/2014/main" id="{BD12E5C6-1E1B-40D6-855E-0DA70491AA54}"/>
                  </a:ext>
                </a:extLst>
              </p:cNvPr>
              <p:cNvSpPr/>
              <p:nvPr/>
            </p:nvSpPr>
            <p:spPr>
              <a:xfrm>
                <a:off x="5410517" y="3006317"/>
                <a:ext cx="77854" cy="76452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400" extrusionOk="0">
                    <a:moveTo>
                      <a:pt x="1345" y="315"/>
                    </a:moveTo>
                    <a:cubicBezTo>
                      <a:pt x="1450" y="315"/>
                      <a:pt x="1549" y="346"/>
                      <a:pt x="1631" y="420"/>
                    </a:cubicBezTo>
                    <a:cubicBezTo>
                      <a:pt x="1905" y="634"/>
                      <a:pt x="2060" y="1206"/>
                      <a:pt x="2096" y="1622"/>
                    </a:cubicBezTo>
                    <a:cubicBezTo>
                      <a:pt x="2104" y="1923"/>
                      <a:pt x="1755" y="2071"/>
                      <a:pt x="1406" y="2071"/>
                    </a:cubicBezTo>
                    <a:cubicBezTo>
                      <a:pt x="1257" y="2071"/>
                      <a:pt x="1109" y="2045"/>
                      <a:pt x="988" y="1991"/>
                    </a:cubicBezTo>
                    <a:cubicBezTo>
                      <a:pt x="560" y="1801"/>
                      <a:pt x="381" y="1313"/>
                      <a:pt x="560" y="872"/>
                    </a:cubicBezTo>
                    <a:cubicBezTo>
                      <a:pt x="693" y="580"/>
                      <a:pt x="1042" y="315"/>
                      <a:pt x="1345" y="315"/>
                    </a:cubicBezTo>
                    <a:close/>
                    <a:moveTo>
                      <a:pt x="1344" y="1"/>
                    </a:moveTo>
                    <a:cubicBezTo>
                      <a:pt x="906" y="1"/>
                      <a:pt x="447" y="320"/>
                      <a:pt x="262" y="741"/>
                    </a:cubicBezTo>
                    <a:cubicBezTo>
                      <a:pt x="0" y="1336"/>
                      <a:pt x="262" y="2027"/>
                      <a:pt x="857" y="2289"/>
                    </a:cubicBezTo>
                    <a:cubicBezTo>
                      <a:pt x="1022" y="2363"/>
                      <a:pt x="1214" y="2400"/>
                      <a:pt x="1407" y="2400"/>
                    </a:cubicBezTo>
                    <a:cubicBezTo>
                      <a:pt x="1925" y="2400"/>
                      <a:pt x="2443" y="2134"/>
                      <a:pt x="2417" y="1622"/>
                    </a:cubicBezTo>
                    <a:cubicBezTo>
                      <a:pt x="2405" y="1134"/>
                      <a:pt x="2203" y="479"/>
                      <a:pt x="1858" y="182"/>
                    </a:cubicBezTo>
                    <a:cubicBezTo>
                      <a:pt x="1704" y="56"/>
                      <a:pt x="1526" y="1"/>
                      <a:pt x="1344" y="1"/>
                    </a:cubicBezTo>
                    <a:close/>
                  </a:path>
                </a:pathLst>
              </a:custGeom>
              <a:grpFill/>
              <a:ln>
                <a:solidFill>
                  <a:srgbClr val="C3B4D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5756;p47">
                <a:extLst>
                  <a:ext uri="{FF2B5EF4-FFF2-40B4-BE49-F238E27FC236}">
                    <a16:creationId xmlns:a16="http://schemas.microsoft.com/office/drawing/2014/main" id="{2F1F683F-0426-4D53-BFF7-1BA9996BDFD7}"/>
                  </a:ext>
                </a:extLst>
              </p:cNvPr>
              <p:cNvSpPr/>
              <p:nvPr/>
            </p:nvSpPr>
            <p:spPr>
              <a:xfrm>
                <a:off x="5309250" y="2903170"/>
                <a:ext cx="359579" cy="355852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1171" extrusionOk="0">
                    <a:moveTo>
                      <a:pt x="3691" y="336"/>
                    </a:moveTo>
                    <a:cubicBezTo>
                      <a:pt x="3775" y="336"/>
                      <a:pt x="3846" y="383"/>
                      <a:pt x="3870" y="455"/>
                    </a:cubicBezTo>
                    <a:lnTo>
                      <a:pt x="4084" y="991"/>
                    </a:lnTo>
                    <a:cubicBezTo>
                      <a:pt x="3953" y="1003"/>
                      <a:pt x="3846" y="1050"/>
                      <a:pt x="3739" y="1122"/>
                    </a:cubicBezTo>
                    <a:lnTo>
                      <a:pt x="3536" y="586"/>
                    </a:lnTo>
                    <a:cubicBezTo>
                      <a:pt x="3489" y="455"/>
                      <a:pt x="3572" y="336"/>
                      <a:pt x="3691" y="336"/>
                    </a:cubicBezTo>
                    <a:close/>
                    <a:moveTo>
                      <a:pt x="7834" y="436"/>
                    </a:moveTo>
                    <a:cubicBezTo>
                      <a:pt x="7859" y="436"/>
                      <a:pt x="7883" y="442"/>
                      <a:pt x="7906" y="455"/>
                    </a:cubicBezTo>
                    <a:cubicBezTo>
                      <a:pt x="7989" y="503"/>
                      <a:pt x="8037" y="598"/>
                      <a:pt x="7989" y="693"/>
                    </a:cubicBezTo>
                    <a:lnTo>
                      <a:pt x="7763" y="1217"/>
                    </a:lnTo>
                    <a:cubicBezTo>
                      <a:pt x="7668" y="1134"/>
                      <a:pt x="7561" y="1086"/>
                      <a:pt x="7418" y="1062"/>
                    </a:cubicBezTo>
                    <a:lnTo>
                      <a:pt x="7668" y="538"/>
                    </a:lnTo>
                    <a:cubicBezTo>
                      <a:pt x="7702" y="478"/>
                      <a:pt x="7769" y="436"/>
                      <a:pt x="7834" y="436"/>
                    </a:cubicBezTo>
                    <a:close/>
                    <a:moveTo>
                      <a:pt x="698" y="3177"/>
                    </a:moveTo>
                    <a:cubicBezTo>
                      <a:pt x="775" y="3177"/>
                      <a:pt x="883" y="3247"/>
                      <a:pt x="1298" y="3431"/>
                    </a:cubicBezTo>
                    <a:cubicBezTo>
                      <a:pt x="1250" y="3479"/>
                      <a:pt x="1227" y="3539"/>
                      <a:pt x="1191" y="3586"/>
                    </a:cubicBezTo>
                    <a:cubicBezTo>
                      <a:pt x="1191" y="3586"/>
                      <a:pt x="1167" y="3658"/>
                      <a:pt x="1155" y="3765"/>
                    </a:cubicBezTo>
                    <a:lnTo>
                      <a:pt x="631" y="3527"/>
                    </a:lnTo>
                    <a:cubicBezTo>
                      <a:pt x="477" y="3479"/>
                      <a:pt x="477" y="3253"/>
                      <a:pt x="631" y="3193"/>
                    </a:cubicBezTo>
                    <a:cubicBezTo>
                      <a:pt x="655" y="3183"/>
                      <a:pt x="675" y="3177"/>
                      <a:pt x="698" y="3177"/>
                    </a:cubicBezTo>
                    <a:close/>
                    <a:moveTo>
                      <a:pt x="10679" y="3437"/>
                    </a:moveTo>
                    <a:cubicBezTo>
                      <a:pt x="10755" y="3437"/>
                      <a:pt x="10841" y="3482"/>
                      <a:pt x="10871" y="3551"/>
                    </a:cubicBezTo>
                    <a:cubicBezTo>
                      <a:pt x="10906" y="3646"/>
                      <a:pt x="10847" y="3765"/>
                      <a:pt x="10764" y="3789"/>
                    </a:cubicBezTo>
                    <a:lnTo>
                      <a:pt x="10228" y="4003"/>
                    </a:lnTo>
                    <a:cubicBezTo>
                      <a:pt x="10216" y="3848"/>
                      <a:pt x="10168" y="3741"/>
                      <a:pt x="10097" y="3658"/>
                    </a:cubicBezTo>
                    <a:lnTo>
                      <a:pt x="10633" y="3443"/>
                    </a:lnTo>
                    <a:cubicBezTo>
                      <a:pt x="10647" y="3439"/>
                      <a:pt x="10663" y="3437"/>
                      <a:pt x="10679" y="3437"/>
                    </a:cubicBezTo>
                    <a:close/>
                    <a:moveTo>
                      <a:pt x="1060" y="7134"/>
                    </a:moveTo>
                    <a:cubicBezTo>
                      <a:pt x="1072" y="7265"/>
                      <a:pt x="1119" y="7372"/>
                      <a:pt x="1191" y="7480"/>
                    </a:cubicBezTo>
                    <a:lnTo>
                      <a:pt x="655" y="7682"/>
                    </a:lnTo>
                    <a:cubicBezTo>
                      <a:pt x="635" y="7694"/>
                      <a:pt x="612" y="7699"/>
                      <a:pt x="589" y="7699"/>
                    </a:cubicBezTo>
                    <a:cubicBezTo>
                      <a:pt x="518" y="7699"/>
                      <a:pt x="444" y="7650"/>
                      <a:pt x="417" y="7587"/>
                    </a:cubicBezTo>
                    <a:cubicBezTo>
                      <a:pt x="381" y="7492"/>
                      <a:pt x="429" y="7372"/>
                      <a:pt x="524" y="7349"/>
                    </a:cubicBezTo>
                    <a:lnTo>
                      <a:pt x="1060" y="7134"/>
                    </a:lnTo>
                    <a:close/>
                    <a:moveTo>
                      <a:pt x="10144" y="7361"/>
                    </a:moveTo>
                    <a:lnTo>
                      <a:pt x="10656" y="7599"/>
                    </a:lnTo>
                    <a:cubicBezTo>
                      <a:pt x="10811" y="7658"/>
                      <a:pt x="10811" y="7884"/>
                      <a:pt x="10656" y="7944"/>
                    </a:cubicBezTo>
                    <a:cubicBezTo>
                      <a:pt x="10637" y="7950"/>
                      <a:pt x="10619" y="7953"/>
                      <a:pt x="10601" y="7953"/>
                    </a:cubicBezTo>
                    <a:cubicBezTo>
                      <a:pt x="10506" y="7953"/>
                      <a:pt x="10398" y="7875"/>
                      <a:pt x="9990" y="7706"/>
                    </a:cubicBezTo>
                    <a:cubicBezTo>
                      <a:pt x="10061" y="7611"/>
                      <a:pt x="10121" y="7515"/>
                      <a:pt x="10144" y="7361"/>
                    </a:cubicBezTo>
                    <a:close/>
                    <a:moveTo>
                      <a:pt x="3536" y="9920"/>
                    </a:moveTo>
                    <a:cubicBezTo>
                      <a:pt x="3620" y="9992"/>
                      <a:pt x="3727" y="10051"/>
                      <a:pt x="3870" y="10063"/>
                    </a:cubicBezTo>
                    <a:lnTo>
                      <a:pt x="3620" y="10587"/>
                    </a:lnTo>
                    <a:cubicBezTo>
                      <a:pt x="3584" y="10658"/>
                      <a:pt x="3522" y="10696"/>
                      <a:pt x="3454" y="10696"/>
                    </a:cubicBezTo>
                    <a:cubicBezTo>
                      <a:pt x="3430" y="10696"/>
                      <a:pt x="3406" y="10691"/>
                      <a:pt x="3382" y="10682"/>
                    </a:cubicBezTo>
                    <a:cubicBezTo>
                      <a:pt x="3298" y="10635"/>
                      <a:pt x="3251" y="10528"/>
                      <a:pt x="3298" y="10444"/>
                    </a:cubicBezTo>
                    <a:lnTo>
                      <a:pt x="3536" y="9920"/>
                    </a:lnTo>
                    <a:close/>
                    <a:moveTo>
                      <a:pt x="7549" y="10016"/>
                    </a:moveTo>
                    <a:cubicBezTo>
                      <a:pt x="7727" y="10528"/>
                      <a:pt x="7799" y="10575"/>
                      <a:pt x="7763" y="10694"/>
                    </a:cubicBezTo>
                    <a:cubicBezTo>
                      <a:pt x="7728" y="10770"/>
                      <a:pt x="7659" y="10809"/>
                      <a:pt x="7590" y="10809"/>
                    </a:cubicBezTo>
                    <a:cubicBezTo>
                      <a:pt x="7519" y="10809"/>
                      <a:pt x="7448" y="10767"/>
                      <a:pt x="7418" y="10682"/>
                    </a:cubicBezTo>
                    <a:lnTo>
                      <a:pt x="7204" y="10147"/>
                    </a:lnTo>
                    <a:cubicBezTo>
                      <a:pt x="7346" y="10123"/>
                      <a:pt x="7442" y="10087"/>
                      <a:pt x="7549" y="10016"/>
                    </a:cubicBezTo>
                    <a:close/>
                    <a:moveTo>
                      <a:pt x="3696" y="1"/>
                    </a:moveTo>
                    <a:cubicBezTo>
                      <a:pt x="3631" y="1"/>
                      <a:pt x="3565" y="13"/>
                      <a:pt x="3501" y="38"/>
                    </a:cubicBezTo>
                    <a:cubicBezTo>
                      <a:pt x="3239" y="145"/>
                      <a:pt x="3096" y="443"/>
                      <a:pt x="3203" y="705"/>
                    </a:cubicBezTo>
                    <a:lnTo>
                      <a:pt x="3477" y="1407"/>
                    </a:lnTo>
                    <a:cubicBezTo>
                      <a:pt x="3239" y="1753"/>
                      <a:pt x="3203" y="1765"/>
                      <a:pt x="2846" y="1824"/>
                    </a:cubicBezTo>
                    <a:cubicBezTo>
                      <a:pt x="2655" y="1848"/>
                      <a:pt x="2429" y="1896"/>
                      <a:pt x="2286" y="2050"/>
                    </a:cubicBezTo>
                    <a:cubicBezTo>
                      <a:pt x="2012" y="2300"/>
                      <a:pt x="2060" y="2741"/>
                      <a:pt x="1929" y="2955"/>
                    </a:cubicBezTo>
                    <a:cubicBezTo>
                      <a:pt x="1870" y="3027"/>
                      <a:pt x="1762" y="3098"/>
                      <a:pt x="1643" y="3181"/>
                    </a:cubicBezTo>
                    <a:cubicBezTo>
                      <a:pt x="1631" y="3193"/>
                      <a:pt x="1608" y="3205"/>
                      <a:pt x="1584" y="3217"/>
                    </a:cubicBezTo>
                    <a:lnTo>
                      <a:pt x="893" y="2920"/>
                    </a:lnTo>
                    <a:cubicBezTo>
                      <a:pt x="830" y="2888"/>
                      <a:pt x="761" y="2873"/>
                      <a:pt x="692" y="2873"/>
                    </a:cubicBezTo>
                    <a:cubicBezTo>
                      <a:pt x="630" y="2873"/>
                      <a:pt x="568" y="2885"/>
                      <a:pt x="512" y="2908"/>
                    </a:cubicBezTo>
                    <a:cubicBezTo>
                      <a:pt x="84" y="3074"/>
                      <a:pt x="60" y="3670"/>
                      <a:pt x="477" y="3860"/>
                    </a:cubicBezTo>
                    <a:lnTo>
                      <a:pt x="1167" y="4158"/>
                    </a:lnTo>
                    <a:cubicBezTo>
                      <a:pt x="1239" y="4563"/>
                      <a:pt x="1239" y="4586"/>
                      <a:pt x="1012" y="4920"/>
                    </a:cubicBezTo>
                    <a:cubicBezTo>
                      <a:pt x="893" y="5086"/>
                      <a:pt x="774" y="5265"/>
                      <a:pt x="774" y="5467"/>
                    </a:cubicBezTo>
                    <a:cubicBezTo>
                      <a:pt x="762" y="5825"/>
                      <a:pt x="1119" y="6122"/>
                      <a:pt x="1167" y="6360"/>
                    </a:cubicBezTo>
                    <a:cubicBezTo>
                      <a:pt x="1179" y="6479"/>
                      <a:pt x="1155" y="6646"/>
                      <a:pt x="1108" y="6777"/>
                    </a:cubicBezTo>
                    <a:lnTo>
                      <a:pt x="405" y="7051"/>
                    </a:lnTo>
                    <a:cubicBezTo>
                      <a:pt x="143" y="7146"/>
                      <a:pt x="0" y="7444"/>
                      <a:pt x="107" y="7718"/>
                    </a:cubicBezTo>
                    <a:cubicBezTo>
                      <a:pt x="190" y="7920"/>
                      <a:pt x="386" y="8051"/>
                      <a:pt x="592" y="8051"/>
                    </a:cubicBezTo>
                    <a:cubicBezTo>
                      <a:pt x="653" y="8051"/>
                      <a:pt x="714" y="8040"/>
                      <a:pt x="774" y="8015"/>
                    </a:cubicBezTo>
                    <a:lnTo>
                      <a:pt x="1477" y="7742"/>
                    </a:lnTo>
                    <a:cubicBezTo>
                      <a:pt x="1822" y="7980"/>
                      <a:pt x="1834" y="8015"/>
                      <a:pt x="1893" y="8373"/>
                    </a:cubicBezTo>
                    <a:cubicBezTo>
                      <a:pt x="1989" y="8932"/>
                      <a:pt x="2131" y="9075"/>
                      <a:pt x="2667" y="9194"/>
                    </a:cubicBezTo>
                    <a:cubicBezTo>
                      <a:pt x="3036" y="9277"/>
                      <a:pt x="3060" y="9289"/>
                      <a:pt x="3274" y="9647"/>
                    </a:cubicBezTo>
                    <a:lnTo>
                      <a:pt x="2977" y="10337"/>
                    </a:lnTo>
                    <a:cubicBezTo>
                      <a:pt x="2815" y="10691"/>
                      <a:pt x="3091" y="11053"/>
                      <a:pt x="3439" y="11053"/>
                    </a:cubicBezTo>
                    <a:cubicBezTo>
                      <a:pt x="3502" y="11053"/>
                      <a:pt x="3567" y="11041"/>
                      <a:pt x="3632" y="11016"/>
                    </a:cubicBezTo>
                    <a:cubicBezTo>
                      <a:pt x="3775" y="10980"/>
                      <a:pt x="3858" y="10873"/>
                      <a:pt x="3917" y="10754"/>
                    </a:cubicBezTo>
                    <a:lnTo>
                      <a:pt x="4215" y="10063"/>
                    </a:lnTo>
                    <a:cubicBezTo>
                      <a:pt x="4361" y="10038"/>
                      <a:pt x="4457" y="10021"/>
                      <a:pt x="4536" y="10021"/>
                    </a:cubicBezTo>
                    <a:cubicBezTo>
                      <a:pt x="4677" y="10021"/>
                      <a:pt x="4764" y="10073"/>
                      <a:pt x="4977" y="10218"/>
                    </a:cubicBezTo>
                    <a:cubicBezTo>
                      <a:pt x="5204" y="10377"/>
                      <a:pt x="5367" y="10458"/>
                      <a:pt x="5538" y="10458"/>
                    </a:cubicBezTo>
                    <a:cubicBezTo>
                      <a:pt x="5699" y="10458"/>
                      <a:pt x="5865" y="10386"/>
                      <a:pt x="6096" y="10242"/>
                    </a:cubicBezTo>
                    <a:cubicBezTo>
                      <a:pt x="6280" y="10126"/>
                      <a:pt x="6363" y="10080"/>
                      <a:pt x="6476" y="10080"/>
                    </a:cubicBezTo>
                    <a:cubicBezTo>
                      <a:pt x="6560" y="10080"/>
                      <a:pt x="6661" y="10106"/>
                      <a:pt x="6834" y="10147"/>
                    </a:cubicBezTo>
                    <a:lnTo>
                      <a:pt x="7108" y="10837"/>
                    </a:lnTo>
                    <a:cubicBezTo>
                      <a:pt x="7180" y="11051"/>
                      <a:pt x="7370" y="11171"/>
                      <a:pt x="7585" y="11171"/>
                    </a:cubicBezTo>
                    <a:cubicBezTo>
                      <a:pt x="7942" y="11171"/>
                      <a:pt x="8192" y="10813"/>
                      <a:pt x="8061" y="10468"/>
                    </a:cubicBezTo>
                    <a:lnTo>
                      <a:pt x="7787" y="9766"/>
                    </a:lnTo>
                    <a:cubicBezTo>
                      <a:pt x="8025" y="9432"/>
                      <a:pt x="8061" y="9408"/>
                      <a:pt x="8418" y="9349"/>
                    </a:cubicBezTo>
                    <a:cubicBezTo>
                      <a:pt x="8978" y="9266"/>
                      <a:pt x="9109" y="9111"/>
                      <a:pt x="9228" y="8575"/>
                    </a:cubicBezTo>
                    <a:cubicBezTo>
                      <a:pt x="9323" y="8206"/>
                      <a:pt x="9335" y="8194"/>
                      <a:pt x="9692" y="7968"/>
                    </a:cubicBezTo>
                    <a:cubicBezTo>
                      <a:pt x="10198" y="8180"/>
                      <a:pt x="10406" y="8313"/>
                      <a:pt x="10595" y="8313"/>
                    </a:cubicBezTo>
                    <a:cubicBezTo>
                      <a:pt x="10650" y="8313"/>
                      <a:pt x="10704" y="8302"/>
                      <a:pt x="10764" y="8277"/>
                    </a:cubicBezTo>
                    <a:cubicBezTo>
                      <a:pt x="11192" y="8075"/>
                      <a:pt x="11216" y="7480"/>
                      <a:pt x="10799" y="7301"/>
                    </a:cubicBezTo>
                    <a:lnTo>
                      <a:pt x="10109" y="7003"/>
                    </a:lnTo>
                    <a:cubicBezTo>
                      <a:pt x="10037" y="6599"/>
                      <a:pt x="10037" y="6575"/>
                      <a:pt x="10263" y="6241"/>
                    </a:cubicBezTo>
                    <a:cubicBezTo>
                      <a:pt x="10573" y="5801"/>
                      <a:pt x="10597" y="5622"/>
                      <a:pt x="10287" y="5134"/>
                    </a:cubicBezTo>
                    <a:cubicBezTo>
                      <a:pt x="10085" y="4801"/>
                      <a:pt x="10097" y="4789"/>
                      <a:pt x="10180" y="4384"/>
                    </a:cubicBezTo>
                    <a:lnTo>
                      <a:pt x="10883" y="4122"/>
                    </a:lnTo>
                    <a:cubicBezTo>
                      <a:pt x="11156" y="4015"/>
                      <a:pt x="11287" y="3717"/>
                      <a:pt x="11180" y="3443"/>
                    </a:cubicBezTo>
                    <a:cubicBezTo>
                      <a:pt x="11097" y="3239"/>
                      <a:pt x="10898" y="3115"/>
                      <a:pt x="10690" y="3115"/>
                    </a:cubicBezTo>
                    <a:cubicBezTo>
                      <a:pt x="10631" y="3115"/>
                      <a:pt x="10571" y="3125"/>
                      <a:pt x="10513" y="3146"/>
                    </a:cubicBezTo>
                    <a:lnTo>
                      <a:pt x="9811" y="3420"/>
                    </a:lnTo>
                    <a:cubicBezTo>
                      <a:pt x="9466" y="3181"/>
                      <a:pt x="9454" y="3146"/>
                      <a:pt x="9394" y="2789"/>
                    </a:cubicBezTo>
                    <a:cubicBezTo>
                      <a:pt x="9311" y="2229"/>
                      <a:pt x="9156" y="2086"/>
                      <a:pt x="8620" y="1979"/>
                    </a:cubicBezTo>
                    <a:cubicBezTo>
                      <a:pt x="8251" y="1884"/>
                      <a:pt x="8239" y="1872"/>
                      <a:pt x="8013" y="1515"/>
                    </a:cubicBezTo>
                    <a:lnTo>
                      <a:pt x="8311" y="824"/>
                    </a:lnTo>
                    <a:cubicBezTo>
                      <a:pt x="8430" y="574"/>
                      <a:pt x="8311" y="264"/>
                      <a:pt x="8037" y="157"/>
                    </a:cubicBezTo>
                    <a:cubicBezTo>
                      <a:pt x="7971" y="126"/>
                      <a:pt x="7901" y="111"/>
                      <a:pt x="7831" y="111"/>
                    </a:cubicBezTo>
                    <a:cubicBezTo>
                      <a:pt x="7638" y="111"/>
                      <a:pt x="7449" y="226"/>
                      <a:pt x="7370" y="419"/>
                    </a:cubicBezTo>
                    <a:lnTo>
                      <a:pt x="7073" y="1110"/>
                    </a:lnTo>
                    <a:cubicBezTo>
                      <a:pt x="6927" y="1135"/>
                      <a:pt x="6831" y="1152"/>
                      <a:pt x="6751" y="1152"/>
                    </a:cubicBezTo>
                    <a:cubicBezTo>
                      <a:pt x="6611" y="1152"/>
                      <a:pt x="6524" y="1100"/>
                      <a:pt x="6311" y="955"/>
                    </a:cubicBezTo>
                    <a:lnTo>
                      <a:pt x="6180" y="872"/>
                    </a:lnTo>
                    <a:cubicBezTo>
                      <a:pt x="6152" y="853"/>
                      <a:pt x="6119" y="844"/>
                      <a:pt x="6087" y="844"/>
                    </a:cubicBezTo>
                    <a:cubicBezTo>
                      <a:pt x="6034" y="844"/>
                      <a:pt x="5983" y="868"/>
                      <a:pt x="5953" y="919"/>
                    </a:cubicBezTo>
                    <a:cubicBezTo>
                      <a:pt x="5918" y="991"/>
                      <a:pt x="5930" y="1098"/>
                      <a:pt x="6001" y="1134"/>
                    </a:cubicBezTo>
                    <a:lnTo>
                      <a:pt x="6132" y="1229"/>
                    </a:lnTo>
                    <a:cubicBezTo>
                      <a:pt x="6389" y="1406"/>
                      <a:pt x="6533" y="1474"/>
                      <a:pt x="6731" y="1474"/>
                    </a:cubicBezTo>
                    <a:cubicBezTo>
                      <a:pt x="6826" y="1474"/>
                      <a:pt x="6933" y="1458"/>
                      <a:pt x="7073" y="1431"/>
                    </a:cubicBezTo>
                    <a:cubicBezTo>
                      <a:pt x="7189" y="1411"/>
                      <a:pt x="7278" y="1397"/>
                      <a:pt x="7350" y="1397"/>
                    </a:cubicBezTo>
                    <a:cubicBezTo>
                      <a:pt x="7531" y="1397"/>
                      <a:pt x="7614" y="1481"/>
                      <a:pt x="7775" y="1753"/>
                    </a:cubicBezTo>
                    <a:cubicBezTo>
                      <a:pt x="8013" y="2122"/>
                      <a:pt x="8120" y="2193"/>
                      <a:pt x="8561" y="2300"/>
                    </a:cubicBezTo>
                    <a:cubicBezTo>
                      <a:pt x="8966" y="2384"/>
                      <a:pt x="9013" y="2419"/>
                      <a:pt x="9085" y="2848"/>
                    </a:cubicBezTo>
                    <a:cubicBezTo>
                      <a:pt x="9109" y="3015"/>
                      <a:pt x="9144" y="3181"/>
                      <a:pt x="9228" y="3324"/>
                    </a:cubicBezTo>
                    <a:cubicBezTo>
                      <a:pt x="9370" y="3551"/>
                      <a:pt x="9621" y="3658"/>
                      <a:pt x="9799" y="3812"/>
                    </a:cubicBezTo>
                    <a:cubicBezTo>
                      <a:pt x="9882" y="3908"/>
                      <a:pt x="9906" y="3932"/>
                      <a:pt x="9906" y="3955"/>
                    </a:cubicBezTo>
                    <a:cubicBezTo>
                      <a:pt x="9906" y="3955"/>
                      <a:pt x="9930" y="4015"/>
                      <a:pt x="9906" y="4193"/>
                    </a:cubicBezTo>
                    <a:cubicBezTo>
                      <a:pt x="9859" y="4444"/>
                      <a:pt x="9787" y="4634"/>
                      <a:pt x="9823" y="4860"/>
                    </a:cubicBezTo>
                    <a:cubicBezTo>
                      <a:pt x="9882" y="5194"/>
                      <a:pt x="10216" y="5467"/>
                      <a:pt x="10204" y="5694"/>
                    </a:cubicBezTo>
                    <a:cubicBezTo>
                      <a:pt x="10204" y="5920"/>
                      <a:pt x="9859" y="6170"/>
                      <a:pt x="9787" y="6515"/>
                    </a:cubicBezTo>
                    <a:cubicBezTo>
                      <a:pt x="9704" y="6813"/>
                      <a:pt x="9906" y="7241"/>
                      <a:pt x="9811" y="7420"/>
                    </a:cubicBezTo>
                    <a:cubicBezTo>
                      <a:pt x="9728" y="7611"/>
                      <a:pt x="9275" y="7777"/>
                      <a:pt x="9109" y="8015"/>
                    </a:cubicBezTo>
                    <a:cubicBezTo>
                      <a:pt x="8918" y="8277"/>
                      <a:pt x="8954" y="8718"/>
                      <a:pt x="8787" y="8873"/>
                    </a:cubicBezTo>
                    <a:cubicBezTo>
                      <a:pt x="8620" y="9027"/>
                      <a:pt x="8192" y="8980"/>
                      <a:pt x="7906" y="9158"/>
                    </a:cubicBezTo>
                    <a:cubicBezTo>
                      <a:pt x="7644" y="9325"/>
                      <a:pt x="7477" y="9754"/>
                      <a:pt x="7287" y="9825"/>
                    </a:cubicBezTo>
                    <a:cubicBezTo>
                      <a:pt x="7254" y="9840"/>
                      <a:pt x="7210" y="9846"/>
                      <a:pt x="7163" y="9846"/>
                    </a:cubicBezTo>
                    <a:cubicBezTo>
                      <a:pt x="7058" y="9846"/>
                      <a:pt x="6936" y="9818"/>
                      <a:pt x="6870" y="9801"/>
                    </a:cubicBezTo>
                    <a:cubicBezTo>
                      <a:pt x="6712" y="9764"/>
                      <a:pt x="6595" y="9744"/>
                      <a:pt x="6493" y="9744"/>
                    </a:cubicBezTo>
                    <a:cubicBezTo>
                      <a:pt x="6304" y="9744"/>
                      <a:pt x="6170" y="9813"/>
                      <a:pt x="5930" y="9968"/>
                    </a:cubicBezTo>
                    <a:cubicBezTo>
                      <a:pt x="5756" y="10072"/>
                      <a:pt x="5655" y="10126"/>
                      <a:pt x="5557" y="10126"/>
                    </a:cubicBezTo>
                    <a:cubicBezTo>
                      <a:pt x="5453" y="10126"/>
                      <a:pt x="5351" y="10066"/>
                      <a:pt x="5168" y="9944"/>
                    </a:cubicBezTo>
                    <a:cubicBezTo>
                      <a:pt x="4918" y="9767"/>
                      <a:pt x="4777" y="9704"/>
                      <a:pt x="4576" y="9704"/>
                    </a:cubicBezTo>
                    <a:cubicBezTo>
                      <a:pt x="4480" y="9704"/>
                      <a:pt x="4370" y="9719"/>
                      <a:pt x="4227" y="9742"/>
                    </a:cubicBezTo>
                    <a:cubicBezTo>
                      <a:pt x="4095" y="9764"/>
                      <a:pt x="4008" y="9771"/>
                      <a:pt x="3947" y="9771"/>
                    </a:cubicBezTo>
                    <a:cubicBezTo>
                      <a:pt x="3843" y="9771"/>
                      <a:pt x="3821" y="9749"/>
                      <a:pt x="3798" y="9742"/>
                    </a:cubicBezTo>
                    <a:cubicBezTo>
                      <a:pt x="3608" y="9647"/>
                      <a:pt x="3453" y="9218"/>
                      <a:pt x="3203" y="9039"/>
                    </a:cubicBezTo>
                    <a:cubicBezTo>
                      <a:pt x="2941" y="8849"/>
                      <a:pt x="2501" y="8873"/>
                      <a:pt x="2346" y="8718"/>
                    </a:cubicBezTo>
                    <a:cubicBezTo>
                      <a:pt x="2191" y="8551"/>
                      <a:pt x="2239" y="8123"/>
                      <a:pt x="2060" y="7837"/>
                    </a:cubicBezTo>
                    <a:cubicBezTo>
                      <a:pt x="1941" y="7646"/>
                      <a:pt x="1750" y="7551"/>
                      <a:pt x="1548" y="7384"/>
                    </a:cubicBezTo>
                    <a:cubicBezTo>
                      <a:pt x="1417" y="7265"/>
                      <a:pt x="1393" y="7206"/>
                      <a:pt x="1393" y="7206"/>
                    </a:cubicBezTo>
                    <a:cubicBezTo>
                      <a:pt x="1310" y="7015"/>
                      <a:pt x="1524" y="6599"/>
                      <a:pt x="1465" y="6301"/>
                    </a:cubicBezTo>
                    <a:cubicBezTo>
                      <a:pt x="1405" y="5979"/>
                      <a:pt x="1072" y="5694"/>
                      <a:pt x="1096" y="5467"/>
                    </a:cubicBezTo>
                    <a:cubicBezTo>
                      <a:pt x="1096" y="5241"/>
                      <a:pt x="1429" y="4991"/>
                      <a:pt x="1512" y="4646"/>
                    </a:cubicBezTo>
                    <a:cubicBezTo>
                      <a:pt x="1584" y="4336"/>
                      <a:pt x="1393" y="3932"/>
                      <a:pt x="1477" y="3741"/>
                    </a:cubicBezTo>
                    <a:cubicBezTo>
                      <a:pt x="1572" y="3551"/>
                      <a:pt x="2001" y="3396"/>
                      <a:pt x="2179" y="3146"/>
                    </a:cubicBezTo>
                    <a:cubicBezTo>
                      <a:pt x="2370" y="2884"/>
                      <a:pt x="2346" y="2443"/>
                      <a:pt x="2501" y="2288"/>
                    </a:cubicBezTo>
                    <a:cubicBezTo>
                      <a:pt x="2667" y="2134"/>
                      <a:pt x="3096" y="2181"/>
                      <a:pt x="3382" y="2003"/>
                    </a:cubicBezTo>
                    <a:cubicBezTo>
                      <a:pt x="3608" y="1872"/>
                      <a:pt x="3715" y="1610"/>
                      <a:pt x="3870" y="1431"/>
                    </a:cubicBezTo>
                    <a:cubicBezTo>
                      <a:pt x="3944" y="1357"/>
                      <a:pt x="3995" y="1320"/>
                      <a:pt x="4116" y="1320"/>
                    </a:cubicBezTo>
                    <a:cubicBezTo>
                      <a:pt x="4189" y="1320"/>
                      <a:pt x="4287" y="1333"/>
                      <a:pt x="4429" y="1360"/>
                    </a:cubicBezTo>
                    <a:cubicBezTo>
                      <a:pt x="4543" y="1395"/>
                      <a:pt x="4662" y="1417"/>
                      <a:pt x="4784" y="1417"/>
                    </a:cubicBezTo>
                    <a:cubicBezTo>
                      <a:pt x="4828" y="1417"/>
                      <a:pt x="4873" y="1414"/>
                      <a:pt x="4918" y="1407"/>
                    </a:cubicBezTo>
                    <a:cubicBezTo>
                      <a:pt x="5144" y="1360"/>
                      <a:pt x="5322" y="1217"/>
                      <a:pt x="5513" y="1110"/>
                    </a:cubicBezTo>
                    <a:cubicBezTo>
                      <a:pt x="5584" y="1062"/>
                      <a:pt x="5620" y="955"/>
                      <a:pt x="5572" y="884"/>
                    </a:cubicBezTo>
                    <a:cubicBezTo>
                      <a:pt x="5540" y="835"/>
                      <a:pt x="5479" y="802"/>
                      <a:pt x="5421" y="802"/>
                    </a:cubicBezTo>
                    <a:cubicBezTo>
                      <a:pt x="5395" y="802"/>
                      <a:pt x="5369" y="809"/>
                      <a:pt x="5346" y="824"/>
                    </a:cubicBezTo>
                    <a:cubicBezTo>
                      <a:pt x="5023" y="1010"/>
                      <a:pt x="4963" y="1086"/>
                      <a:pt x="4794" y="1086"/>
                    </a:cubicBezTo>
                    <a:cubicBezTo>
                      <a:pt x="4714" y="1086"/>
                      <a:pt x="4610" y="1069"/>
                      <a:pt x="4441" y="1038"/>
                    </a:cubicBezTo>
                    <a:lnTo>
                      <a:pt x="4167" y="336"/>
                    </a:lnTo>
                    <a:cubicBezTo>
                      <a:pt x="4095" y="127"/>
                      <a:pt x="3904" y="1"/>
                      <a:pt x="3696" y="1"/>
                    </a:cubicBezTo>
                    <a:close/>
                  </a:path>
                </a:pathLst>
              </a:custGeom>
              <a:grpFill/>
              <a:ln>
                <a:solidFill>
                  <a:srgbClr val="C3B4D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5757;p47">
                <a:extLst>
                  <a:ext uri="{FF2B5EF4-FFF2-40B4-BE49-F238E27FC236}">
                    <a16:creationId xmlns:a16="http://schemas.microsoft.com/office/drawing/2014/main" id="{3F9ACEC4-E74D-4161-A4BA-31067054E735}"/>
                  </a:ext>
                </a:extLst>
              </p:cNvPr>
              <p:cNvSpPr/>
              <p:nvPr/>
            </p:nvSpPr>
            <p:spPr>
              <a:xfrm>
                <a:off x="5466263" y="3032979"/>
                <a:ext cx="127101" cy="146214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4590" extrusionOk="0">
                    <a:moveTo>
                      <a:pt x="2681" y="1"/>
                    </a:moveTo>
                    <a:cubicBezTo>
                      <a:pt x="2422" y="1"/>
                      <a:pt x="2181" y="137"/>
                      <a:pt x="2120" y="428"/>
                    </a:cubicBezTo>
                    <a:cubicBezTo>
                      <a:pt x="2036" y="773"/>
                      <a:pt x="1941" y="1095"/>
                      <a:pt x="1786" y="1392"/>
                    </a:cubicBezTo>
                    <a:cubicBezTo>
                      <a:pt x="1739" y="1476"/>
                      <a:pt x="1786" y="1571"/>
                      <a:pt x="1858" y="1619"/>
                    </a:cubicBezTo>
                    <a:cubicBezTo>
                      <a:pt x="1881" y="1632"/>
                      <a:pt x="1905" y="1638"/>
                      <a:pt x="1929" y="1638"/>
                    </a:cubicBezTo>
                    <a:cubicBezTo>
                      <a:pt x="1991" y="1638"/>
                      <a:pt x="2050" y="1599"/>
                      <a:pt x="2084" y="1547"/>
                    </a:cubicBezTo>
                    <a:cubicBezTo>
                      <a:pt x="2251" y="1214"/>
                      <a:pt x="2358" y="880"/>
                      <a:pt x="2441" y="499"/>
                    </a:cubicBezTo>
                    <a:cubicBezTo>
                      <a:pt x="2466" y="387"/>
                      <a:pt x="2563" y="336"/>
                      <a:pt x="2676" y="336"/>
                    </a:cubicBezTo>
                    <a:cubicBezTo>
                      <a:pt x="2836" y="336"/>
                      <a:pt x="3028" y="439"/>
                      <a:pt x="3084" y="607"/>
                    </a:cubicBezTo>
                    <a:cubicBezTo>
                      <a:pt x="3287" y="1214"/>
                      <a:pt x="3632" y="2214"/>
                      <a:pt x="3072" y="3095"/>
                    </a:cubicBezTo>
                    <a:cubicBezTo>
                      <a:pt x="2512" y="3947"/>
                      <a:pt x="1615" y="4265"/>
                      <a:pt x="1007" y="4265"/>
                    </a:cubicBezTo>
                    <a:cubicBezTo>
                      <a:pt x="672" y="4265"/>
                      <a:pt x="425" y="4168"/>
                      <a:pt x="370" y="4012"/>
                    </a:cubicBezTo>
                    <a:cubicBezTo>
                      <a:pt x="334" y="3881"/>
                      <a:pt x="417" y="3678"/>
                      <a:pt x="643" y="3440"/>
                    </a:cubicBezTo>
                    <a:cubicBezTo>
                      <a:pt x="1060" y="2964"/>
                      <a:pt x="1405" y="2583"/>
                      <a:pt x="1679" y="2190"/>
                    </a:cubicBezTo>
                    <a:cubicBezTo>
                      <a:pt x="1739" y="2107"/>
                      <a:pt x="1715" y="2012"/>
                      <a:pt x="1644" y="1964"/>
                    </a:cubicBezTo>
                    <a:cubicBezTo>
                      <a:pt x="1611" y="1946"/>
                      <a:pt x="1576" y="1936"/>
                      <a:pt x="1542" y="1936"/>
                    </a:cubicBezTo>
                    <a:cubicBezTo>
                      <a:pt x="1488" y="1936"/>
                      <a:pt x="1439" y="1960"/>
                      <a:pt x="1417" y="2012"/>
                    </a:cubicBezTo>
                    <a:cubicBezTo>
                      <a:pt x="1143" y="2393"/>
                      <a:pt x="810" y="2762"/>
                      <a:pt x="405" y="3202"/>
                    </a:cubicBezTo>
                    <a:cubicBezTo>
                      <a:pt x="0" y="3607"/>
                      <a:pt x="0" y="3928"/>
                      <a:pt x="60" y="4119"/>
                    </a:cubicBezTo>
                    <a:cubicBezTo>
                      <a:pt x="171" y="4424"/>
                      <a:pt x="546" y="4589"/>
                      <a:pt x="1019" y="4589"/>
                    </a:cubicBezTo>
                    <a:cubicBezTo>
                      <a:pt x="1763" y="4589"/>
                      <a:pt x="2752" y="4179"/>
                      <a:pt x="3334" y="3262"/>
                    </a:cubicBezTo>
                    <a:cubicBezTo>
                      <a:pt x="3989" y="2250"/>
                      <a:pt x="3608" y="1095"/>
                      <a:pt x="3394" y="488"/>
                    </a:cubicBezTo>
                    <a:cubicBezTo>
                      <a:pt x="3287" y="172"/>
                      <a:pt x="2973" y="1"/>
                      <a:pt x="2681" y="1"/>
                    </a:cubicBezTo>
                    <a:close/>
                  </a:path>
                </a:pathLst>
              </a:custGeom>
              <a:grpFill/>
              <a:ln>
                <a:solidFill>
                  <a:srgbClr val="C3B4D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14" name="Google Shape;1133;p58">
            <a:extLst>
              <a:ext uri="{FF2B5EF4-FFF2-40B4-BE49-F238E27FC236}">
                <a16:creationId xmlns:a16="http://schemas.microsoft.com/office/drawing/2014/main" id="{2A258E5B-8454-42E4-93FD-0A969E87CABA}"/>
              </a:ext>
            </a:extLst>
          </p:cNvPr>
          <p:cNvPicPr preferRelativeResize="0"/>
          <p:nvPr/>
        </p:nvPicPr>
        <p:blipFill>
          <a:blip r:embed="rId4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723" y="4628031"/>
            <a:ext cx="518149" cy="5134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C4042A6-6913-4629-B158-EA0DBBFA3F64}"/>
              </a:ext>
            </a:extLst>
          </p:cNvPr>
          <p:cNvGrpSpPr/>
          <p:nvPr/>
        </p:nvGrpSpPr>
        <p:grpSpPr>
          <a:xfrm>
            <a:off x="649538" y="-1734164"/>
            <a:ext cx="283039" cy="1458822"/>
            <a:chOff x="697045" y="-682543"/>
            <a:chExt cx="283039" cy="1458822"/>
          </a:xfrm>
        </p:grpSpPr>
        <p:pic>
          <p:nvPicPr>
            <p:cNvPr id="16" name="Google Shape;1134;p58">
              <a:extLst>
                <a:ext uri="{FF2B5EF4-FFF2-40B4-BE49-F238E27FC236}">
                  <a16:creationId xmlns:a16="http://schemas.microsoft.com/office/drawing/2014/main" id="{E07B2B7E-02A5-4FB5-A55F-95E3B3CE949E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5287">
              <a:off x="697045" y="-682543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Google Shape;1134;p58">
              <a:extLst>
                <a:ext uri="{FF2B5EF4-FFF2-40B4-BE49-F238E27FC236}">
                  <a16:creationId xmlns:a16="http://schemas.microsoft.com/office/drawing/2014/main" id="{DBFF839F-DF91-4E17-8046-E607CDFCA6FF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195171">
              <a:off x="719953" y="-184455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Google Shape;1134;p58">
              <a:extLst>
                <a:ext uri="{FF2B5EF4-FFF2-40B4-BE49-F238E27FC236}">
                  <a16:creationId xmlns:a16="http://schemas.microsoft.com/office/drawing/2014/main" id="{62DA45CD-B4B8-4FAC-A89E-567DC1B6F810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5287">
              <a:off x="758054" y="303726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B3AD1B5-E930-46F9-9B14-31FD2A1BF0A8}"/>
              </a:ext>
            </a:extLst>
          </p:cNvPr>
          <p:cNvGrpSpPr/>
          <p:nvPr/>
        </p:nvGrpSpPr>
        <p:grpSpPr>
          <a:xfrm>
            <a:off x="2385995" y="-1720031"/>
            <a:ext cx="283039" cy="1458822"/>
            <a:chOff x="697045" y="-682543"/>
            <a:chExt cx="283039" cy="1458822"/>
          </a:xfrm>
        </p:grpSpPr>
        <p:pic>
          <p:nvPicPr>
            <p:cNvPr id="36" name="Google Shape;1134;p58">
              <a:extLst>
                <a:ext uri="{FF2B5EF4-FFF2-40B4-BE49-F238E27FC236}">
                  <a16:creationId xmlns:a16="http://schemas.microsoft.com/office/drawing/2014/main" id="{34C8CBBA-A8A4-4900-A2A4-33932F3789B6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5287">
              <a:off x="697045" y="-682543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7" name="Google Shape;1134;p58">
              <a:extLst>
                <a:ext uri="{FF2B5EF4-FFF2-40B4-BE49-F238E27FC236}">
                  <a16:creationId xmlns:a16="http://schemas.microsoft.com/office/drawing/2014/main" id="{FA842380-FC56-4338-8636-16D57854038A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195171">
              <a:off x="719953" y="-184455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8" name="Google Shape;1134;p58">
              <a:extLst>
                <a:ext uri="{FF2B5EF4-FFF2-40B4-BE49-F238E27FC236}">
                  <a16:creationId xmlns:a16="http://schemas.microsoft.com/office/drawing/2014/main" id="{0A969641-519A-4095-9F5A-1EB102BDD0A8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5287">
              <a:off x="758054" y="303726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FA0143-3D61-4FF5-BB6C-9F4376F54F90}"/>
              </a:ext>
            </a:extLst>
          </p:cNvPr>
          <p:cNvGrpSpPr/>
          <p:nvPr/>
        </p:nvGrpSpPr>
        <p:grpSpPr>
          <a:xfrm>
            <a:off x="1527152" y="-1475386"/>
            <a:ext cx="283039" cy="1458822"/>
            <a:chOff x="697045" y="-682543"/>
            <a:chExt cx="283039" cy="1458822"/>
          </a:xfrm>
        </p:grpSpPr>
        <p:pic>
          <p:nvPicPr>
            <p:cNvPr id="40" name="Google Shape;1134;p58">
              <a:extLst>
                <a:ext uri="{FF2B5EF4-FFF2-40B4-BE49-F238E27FC236}">
                  <a16:creationId xmlns:a16="http://schemas.microsoft.com/office/drawing/2014/main" id="{56D8CAB9-C01E-499A-A66A-F14F6E0D4CC4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5287">
              <a:off x="697045" y="-682543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1" name="Google Shape;1134;p58">
              <a:extLst>
                <a:ext uri="{FF2B5EF4-FFF2-40B4-BE49-F238E27FC236}">
                  <a16:creationId xmlns:a16="http://schemas.microsoft.com/office/drawing/2014/main" id="{192D141B-7775-469C-95CB-9139FC569088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195171">
              <a:off x="719953" y="-184455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2" name="Google Shape;1134;p58">
              <a:extLst>
                <a:ext uri="{FF2B5EF4-FFF2-40B4-BE49-F238E27FC236}">
                  <a16:creationId xmlns:a16="http://schemas.microsoft.com/office/drawing/2014/main" id="{89D59473-E806-4796-9D36-DA88CD77DE57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5287">
              <a:off x="758054" y="303726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5E5B35-C87B-4C62-8AB9-AD517E61E314}"/>
              </a:ext>
            </a:extLst>
          </p:cNvPr>
          <p:cNvGrpSpPr/>
          <p:nvPr/>
        </p:nvGrpSpPr>
        <p:grpSpPr>
          <a:xfrm>
            <a:off x="3332811" y="-1497887"/>
            <a:ext cx="283039" cy="1458822"/>
            <a:chOff x="697045" y="-682543"/>
            <a:chExt cx="283039" cy="1458822"/>
          </a:xfrm>
        </p:grpSpPr>
        <p:pic>
          <p:nvPicPr>
            <p:cNvPr id="44" name="Google Shape;1134;p58">
              <a:extLst>
                <a:ext uri="{FF2B5EF4-FFF2-40B4-BE49-F238E27FC236}">
                  <a16:creationId xmlns:a16="http://schemas.microsoft.com/office/drawing/2014/main" id="{92A71213-1E6E-43CF-A58A-C4B30DCA5F0E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5287">
              <a:off x="697045" y="-682543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5" name="Google Shape;1134;p58">
              <a:extLst>
                <a:ext uri="{FF2B5EF4-FFF2-40B4-BE49-F238E27FC236}">
                  <a16:creationId xmlns:a16="http://schemas.microsoft.com/office/drawing/2014/main" id="{803C1191-C6CC-4D4F-9066-C82B0B567B03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195171">
              <a:off x="719953" y="-184455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6" name="Google Shape;1134;p58">
              <a:extLst>
                <a:ext uri="{FF2B5EF4-FFF2-40B4-BE49-F238E27FC236}">
                  <a16:creationId xmlns:a16="http://schemas.microsoft.com/office/drawing/2014/main" id="{382982F8-C73D-4E62-9EC2-BAE55E4BEC71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5287">
              <a:off x="758054" y="303726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593639-4B7D-4EF3-B396-1F2AFEEEB723}"/>
              </a:ext>
            </a:extLst>
          </p:cNvPr>
          <p:cNvGrpSpPr/>
          <p:nvPr/>
        </p:nvGrpSpPr>
        <p:grpSpPr>
          <a:xfrm>
            <a:off x="4302816" y="-1742532"/>
            <a:ext cx="283039" cy="1458822"/>
            <a:chOff x="697045" y="-682543"/>
            <a:chExt cx="283039" cy="1458822"/>
          </a:xfrm>
        </p:grpSpPr>
        <p:pic>
          <p:nvPicPr>
            <p:cNvPr id="48" name="Google Shape;1134;p58">
              <a:extLst>
                <a:ext uri="{FF2B5EF4-FFF2-40B4-BE49-F238E27FC236}">
                  <a16:creationId xmlns:a16="http://schemas.microsoft.com/office/drawing/2014/main" id="{5CBCD57A-8298-435C-A4DC-589A8DE06815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5287">
              <a:off x="697045" y="-682543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9" name="Google Shape;1134;p58">
              <a:extLst>
                <a:ext uri="{FF2B5EF4-FFF2-40B4-BE49-F238E27FC236}">
                  <a16:creationId xmlns:a16="http://schemas.microsoft.com/office/drawing/2014/main" id="{B58BDB33-07C7-4B96-AA0D-FBC8162D2CD6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195171">
              <a:off x="719953" y="-184455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Google Shape;1134;p58">
              <a:extLst>
                <a:ext uri="{FF2B5EF4-FFF2-40B4-BE49-F238E27FC236}">
                  <a16:creationId xmlns:a16="http://schemas.microsoft.com/office/drawing/2014/main" id="{6FE7C9BE-7DA4-4F45-A3BC-10D939F6601A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5287">
              <a:off x="758054" y="303726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2E4665A-AD7C-4007-A0A8-4C846198C8BC}"/>
              </a:ext>
            </a:extLst>
          </p:cNvPr>
          <p:cNvGrpSpPr/>
          <p:nvPr/>
        </p:nvGrpSpPr>
        <p:grpSpPr>
          <a:xfrm>
            <a:off x="5285187" y="-1505614"/>
            <a:ext cx="283039" cy="1458822"/>
            <a:chOff x="697045" y="-682543"/>
            <a:chExt cx="283039" cy="1458822"/>
          </a:xfrm>
        </p:grpSpPr>
        <p:pic>
          <p:nvPicPr>
            <p:cNvPr id="52" name="Google Shape;1134;p58">
              <a:extLst>
                <a:ext uri="{FF2B5EF4-FFF2-40B4-BE49-F238E27FC236}">
                  <a16:creationId xmlns:a16="http://schemas.microsoft.com/office/drawing/2014/main" id="{CB7D6DB5-991D-412A-BC77-E6D6B025D5B1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5287">
              <a:off x="697045" y="-682543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3" name="Google Shape;1134;p58">
              <a:extLst>
                <a:ext uri="{FF2B5EF4-FFF2-40B4-BE49-F238E27FC236}">
                  <a16:creationId xmlns:a16="http://schemas.microsoft.com/office/drawing/2014/main" id="{373F91F9-393E-4464-A7C0-3076C552E7F9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195171">
              <a:off x="719953" y="-184455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4" name="Google Shape;1134;p58">
              <a:extLst>
                <a:ext uri="{FF2B5EF4-FFF2-40B4-BE49-F238E27FC236}">
                  <a16:creationId xmlns:a16="http://schemas.microsoft.com/office/drawing/2014/main" id="{CA307B66-D444-4979-8E31-4459971F8CF7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5287">
              <a:off x="758054" y="303726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91F0719-8D09-47EA-A594-17D25860FAC1}"/>
              </a:ext>
            </a:extLst>
          </p:cNvPr>
          <p:cNvGrpSpPr/>
          <p:nvPr/>
        </p:nvGrpSpPr>
        <p:grpSpPr>
          <a:xfrm>
            <a:off x="6249994" y="-1765033"/>
            <a:ext cx="283039" cy="1458822"/>
            <a:chOff x="697045" y="-682543"/>
            <a:chExt cx="283039" cy="1458822"/>
          </a:xfrm>
        </p:grpSpPr>
        <p:pic>
          <p:nvPicPr>
            <p:cNvPr id="56" name="Google Shape;1134;p58">
              <a:extLst>
                <a:ext uri="{FF2B5EF4-FFF2-40B4-BE49-F238E27FC236}">
                  <a16:creationId xmlns:a16="http://schemas.microsoft.com/office/drawing/2014/main" id="{96A7FA4D-A34C-4E8B-A5EC-C72626E63136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5287">
              <a:off x="697045" y="-682543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7" name="Google Shape;1134;p58">
              <a:extLst>
                <a:ext uri="{FF2B5EF4-FFF2-40B4-BE49-F238E27FC236}">
                  <a16:creationId xmlns:a16="http://schemas.microsoft.com/office/drawing/2014/main" id="{187F80C0-CF8F-4F84-9AEB-197CD7FCBE7C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195171">
              <a:off x="719953" y="-184455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8" name="Google Shape;1134;p58">
              <a:extLst>
                <a:ext uri="{FF2B5EF4-FFF2-40B4-BE49-F238E27FC236}">
                  <a16:creationId xmlns:a16="http://schemas.microsoft.com/office/drawing/2014/main" id="{349FC094-115E-49AF-9C22-7D5144594D20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5287">
              <a:off x="758054" y="303726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D3A49FB-AAEB-4B08-9EC6-F5560B446374}"/>
              </a:ext>
            </a:extLst>
          </p:cNvPr>
          <p:cNvGrpSpPr/>
          <p:nvPr/>
        </p:nvGrpSpPr>
        <p:grpSpPr>
          <a:xfrm>
            <a:off x="7111512" y="-1487047"/>
            <a:ext cx="283039" cy="1458822"/>
            <a:chOff x="697045" y="-682543"/>
            <a:chExt cx="283039" cy="1458822"/>
          </a:xfrm>
        </p:grpSpPr>
        <p:pic>
          <p:nvPicPr>
            <p:cNvPr id="60" name="Google Shape;1134;p58">
              <a:extLst>
                <a:ext uri="{FF2B5EF4-FFF2-40B4-BE49-F238E27FC236}">
                  <a16:creationId xmlns:a16="http://schemas.microsoft.com/office/drawing/2014/main" id="{809F2EE3-229E-4B00-B0B9-4895E921EE8B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5287">
              <a:off x="697045" y="-682543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1" name="Google Shape;1134;p58">
              <a:extLst>
                <a:ext uri="{FF2B5EF4-FFF2-40B4-BE49-F238E27FC236}">
                  <a16:creationId xmlns:a16="http://schemas.microsoft.com/office/drawing/2014/main" id="{3FEAF7F6-3207-4611-A8EE-D96595A54A44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195171">
              <a:off x="719953" y="-184455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2" name="Google Shape;1134;p58">
              <a:extLst>
                <a:ext uri="{FF2B5EF4-FFF2-40B4-BE49-F238E27FC236}">
                  <a16:creationId xmlns:a16="http://schemas.microsoft.com/office/drawing/2014/main" id="{DEEF8E97-921E-49C6-A9A7-DB6A2BBF7D7D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5287">
              <a:off x="758054" y="303726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FA70CA2-1ED3-4FD3-89F3-6648581ADD4E}"/>
              </a:ext>
            </a:extLst>
          </p:cNvPr>
          <p:cNvGrpSpPr/>
          <p:nvPr/>
        </p:nvGrpSpPr>
        <p:grpSpPr>
          <a:xfrm>
            <a:off x="7910041" y="-1753869"/>
            <a:ext cx="283039" cy="1458822"/>
            <a:chOff x="697045" y="-682543"/>
            <a:chExt cx="283039" cy="1458822"/>
          </a:xfrm>
        </p:grpSpPr>
        <p:pic>
          <p:nvPicPr>
            <p:cNvPr id="64" name="Google Shape;1134;p58">
              <a:extLst>
                <a:ext uri="{FF2B5EF4-FFF2-40B4-BE49-F238E27FC236}">
                  <a16:creationId xmlns:a16="http://schemas.microsoft.com/office/drawing/2014/main" id="{1C293EC1-E269-4423-9F52-10702EC7ED17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5287">
              <a:off x="697045" y="-682543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5" name="Google Shape;1134;p58">
              <a:extLst>
                <a:ext uri="{FF2B5EF4-FFF2-40B4-BE49-F238E27FC236}">
                  <a16:creationId xmlns:a16="http://schemas.microsoft.com/office/drawing/2014/main" id="{E60B996B-45C8-4317-983E-609CA3F763E5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195171">
              <a:off x="719953" y="-184455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6" name="Google Shape;1134;p58">
              <a:extLst>
                <a:ext uri="{FF2B5EF4-FFF2-40B4-BE49-F238E27FC236}">
                  <a16:creationId xmlns:a16="http://schemas.microsoft.com/office/drawing/2014/main" id="{E9C79FCF-7503-429A-B50B-DBC382AD13F8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5287">
              <a:off x="758054" y="303726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475FD4-9DB1-4454-8477-0CDBB41F8F9F}"/>
              </a:ext>
            </a:extLst>
          </p:cNvPr>
          <p:cNvGrpSpPr/>
          <p:nvPr/>
        </p:nvGrpSpPr>
        <p:grpSpPr>
          <a:xfrm>
            <a:off x="8744595" y="-1523373"/>
            <a:ext cx="283039" cy="1458822"/>
            <a:chOff x="697045" y="-682543"/>
            <a:chExt cx="283039" cy="1458822"/>
          </a:xfrm>
        </p:grpSpPr>
        <p:pic>
          <p:nvPicPr>
            <p:cNvPr id="68" name="Google Shape;1134;p58">
              <a:extLst>
                <a:ext uri="{FF2B5EF4-FFF2-40B4-BE49-F238E27FC236}">
                  <a16:creationId xmlns:a16="http://schemas.microsoft.com/office/drawing/2014/main" id="{0E000FE8-473D-4CD1-9077-55F72D14FD06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5287">
              <a:off x="697045" y="-682543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9" name="Google Shape;1134;p58">
              <a:extLst>
                <a:ext uri="{FF2B5EF4-FFF2-40B4-BE49-F238E27FC236}">
                  <a16:creationId xmlns:a16="http://schemas.microsoft.com/office/drawing/2014/main" id="{65E5CE71-5153-4AB7-8318-5B0E5EDBC606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195171">
              <a:off x="719953" y="-184455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0" name="Google Shape;1134;p58">
              <a:extLst>
                <a:ext uri="{FF2B5EF4-FFF2-40B4-BE49-F238E27FC236}">
                  <a16:creationId xmlns:a16="http://schemas.microsoft.com/office/drawing/2014/main" id="{5B3E1221-5079-4E4C-9FB8-D1F172C20AD8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5287">
              <a:off x="758054" y="303726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6636C18-DEA7-4B3B-9389-C419E69A0AFD}"/>
              </a:ext>
            </a:extLst>
          </p:cNvPr>
          <p:cNvGrpSpPr/>
          <p:nvPr/>
        </p:nvGrpSpPr>
        <p:grpSpPr>
          <a:xfrm>
            <a:off x="-27863" y="-1519512"/>
            <a:ext cx="283039" cy="1458822"/>
            <a:chOff x="697045" y="-682543"/>
            <a:chExt cx="283039" cy="1458822"/>
          </a:xfrm>
        </p:grpSpPr>
        <p:pic>
          <p:nvPicPr>
            <p:cNvPr id="72" name="Google Shape;1134;p58">
              <a:extLst>
                <a:ext uri="{FF2B5EF4-FFF2-40B4-BE49-F238E27FC236}">
                  <a16:creationId xmlns:a16="http://schemas.microsoft.com/office/drawing/2014/main" id="{DD866347-0CE7-49A9-8879-E5A4704FD5DA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5287">
              <a:off x="697045" y="-682543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3" name="Google Shape;1134;p58">
              <a:extLst>
                <a:ext uri="{FF2B5EF4-FFF2-40B4-BE49-F238E27FC236}">
                  <a16:creationId xmlns:a16="http://schemas.microsoft.com/office/drawing/2014/main" id="{16E6A953-3C7E-40CE-B68A-B92C31E30EC1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195171">
              <a:off x="719953" y="-184455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4" name="Google Shape;1134;p58">
              <a:extLst>
                <a:ext uri="{FF2B5EF4-FFF2-40B4-BE49-F238E27FC236}">
                  <a16:creationId xmlns:a16="http://schemas.microsoft.com/office/drawing/2014/main" id="{C6AE18B7-C684-4487-AF61-661C01B2A4EC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5287">
              <a:off x="758054" y="303726"/>
              <a:ext cx="222030" cy="472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32 -0.04074 L 0.03732 -0.03981 C 0.03993 -0.03827 0.04253 -0.03734 0.04496 -0.03456 C 0.04739 -0.0324 0.04809 -0.02777 0.04652 -0.02253 C 0.04496 -0.0179 0.04323 -0.01697 0.04114 -0.01543 C 0.04062 -0.01388 0.04027 -0.01172 0.03958 -0.00987 C 0.0375 -0.00555 0.03437 -0.0037 0.03281 0.00217 L 0.03125 0.0071 C 0.03142 0.0105 0.03142 0.01359 0.03194 0.01605 C 0.0335 0.02223 0.03559 0.02408 0.03802 0.02686 C 0.03975 0.03087 0.0408 0.03241 0.04184 0.03766 C 0.04236 0.03982 0.04323 0.04723 0.0434 0.04939 C 0.04323 0.0534 0.04323 0.0571 0.0427 0.06019 C 0.04218 0.06266 0.04097 0.06359 0.04045 0.06544 C 0.03993 0.06821 0.03993 0.07038 0.03958 0.07254 C 0.03993 0.07809 0.04045 0.0821 0.04045 0.08766 C 0.04045 0.08859 0.04027 0.09105 0.03958 0.09229 C 0.03889 0.09414 0.03767 0.09414 0.03663 0.09414 C 0.03715 0.10093 0.0368 0.10463 0.03889 0.1105 C 0.03958 0.11112 0.04045 0.11204 0.04114 0.11389 C 0.0408 0.11698 0.04045 0.12377 0.03889 0.12562 C 0.03732 0.12778 0.03524 0.12778 0.0335 0.12871 C 0.03281 0.12963 0.03194 0.12994 0.03125 0.13087 C 0.0309 0.13396 0.02968 0.13859 0.03125 0.14167 C 0.03211 0.14352 0.03333 0.14291 0.03437 0.14352 C 0.03524 0.14476 0.03645 0.14507 0.03732 0.14692 C 0.04236 0.1568 0.03993 0.1713 0.03802 0.18457 C 0.03784 0.18704 0.03611 0.18704 0.03507 0.18859 C 0.0342 0.18889 0.0335 0.19044 0.03281 0.19198 C 0.03246 0.19321 0.03194 0.19538 0.03194 0.19723 C 0.03246 0.21328 0.03281 0.21482 0.03437 0.22531 C 0.03402 0.22963 0.0342 0.23426 0.0335 0.23766 C 0.03298 0.24105 0.03159 0.2426 0.03055 0.24476 C 0.02899 0.24784 0.02691 0.25062 0.02517 0.2534 C 0.0243 0.26204 0.02361 0.26482 0.02517 0.275 C 0.02552 0.27686 0.02656 0.27871 0.02743 0.28025 C 0.02882 0.28272 0.03194 0.28704 0.03194 0.28735 C 0.03541 0.29877 0.03142 0.28581 0.03576 0.29754 C 0.03663 0.3 0.03732 0.30247 0.03802 0.30494 C 0.03836 0.3068 0.03906 0.3142 0.03958 0.31636 C 0.0401 0.31821 0.04062 0.32007 0.04114 0.32223 C 0.04218 0.3318 0.04288 0.33241 0.03958 0.34321 C 0.03923 0.34445 0.03802 0.34414 0.03732 0.34445 C 0.03628 0.34692 0.03541 0.34877 0.03437 0.35 C 0.03368 0.35155 0.03211 0.35 0.03194 0.35217 C 0.03159 0.36112 0.03229 0.37068 0.03281 0.38025 C 0.03281 0.3821 0.03333 0.38396 0.0335 0.38581 C 0.03385 0.38828 0.03402 0.39105 0.03437 0.39383 C 0.03507 0.41204 0.03611 0.42933 0.03437 0.44723 C 0.03402 0.45 0.03229 0.45093 0.03125 0.45217 C 0.02968 0.45494 0.02673 0.45957 0.02673 0.45988 C 0.02639 0.46081 0.02621 0.46328 0.02586 0.46482 C 0.02395 0.48025 0.02621 0.46451 0.02448 0.47747 C 0.02465 0.47994 0.02517 0.50371 0.02743 0.5105 C 0.02812 0.51297 0.02951 0.5142 0.03055 0.51605 C 0.03125 0.51791 0.03211 0.51914 0.03281 0.52099 C 0.03455 0.52593 0.0342 0.52593 0.03507 0.5318 C 0.03559 0.53457 0.03698 0.54229 0.03732 0.54599 C 0.03767 0.54908 0.03784 0.55186 0.03802 0.55494 C 0.03715 0.58118 0.03663 0.5818 0.03889 0.61266 C 0.03906 0.61513 0.03975 0.61636 0.04045 0.61821 C 0.04097 0.61945 0.04184 0.62007 0.0427 0.62161 C 0.04323 0.62531 0.04357 0.62902 0.04409 0.63272 C 0.04809 0.65309 0.04375 0.62377 0.04652 0.64291 C 0.04618 0.64754 0.04652 0.65309 0.04566 0.65649 C 0.04531 0.65865 0.04409 0.65803 0.0434 0.65865 C 0.03784 0.66389 0.04305 0.6605 0.03663 0.66389 C 0.03576 0.66513 0.03507 0.66698 0.03437 0.66698 C 0.0335 0.66791 0.03264 0.66698 0.03194 0.66945 C 0.03142 0.67068 0.03142 0.67284 0.03125 0.6747 C 0.03211 0.68828 0.03142 0.68828 0.03507 0.70093 C 0.03698 0.70741 0.03819 0.71667 0.04114 0.72038 C 0.04236 0.72192 0.04375 0.72408 0.04496 0.72562 C 0.05104 0.73642 0.04305 0.72562 0.05034 0.73488 C 0.05104 0.73642 0.05173 0.73951 0.0526 0.74136 C 0.05312 0.74352 0.05416 0.74383 0.05486 0.74507 C 0.05573 0.74754 0.05642 0.75124 0.05711 0.75433 C 0.05798 0.76297 0.05902 0.7642 0.05399 0.77161 C 0.05208 0.7747 0.04948 0.77531 0.04722 0.77624 L 0.04496 0.77902 C 0.03958 0.79105 0.04097 0.78365 0.03958 0.7963 C 0.03993 0.80371 0.03958 0.8105 0.04045 0.8176 C 0.04062 0.82007 0.04218 0.82099 0.0427 0.82284 C 0.04323 0.825 0.04305 0.82778 0.0434 0.82963 C 0.04375 0.8321 0.04444 0.83488 0.04496 0.83704 C 0.04548 0.84321 0.04583 0.84723 0.04652 0.85247 C 0.0467 0.85494 0.04705 0.85618 0.04722 0.85803 C 0.0467 0.87099 0.04635 0.88365 0.04566 0.89692 C 0.04566 0.89877 0.04531 0.90031 0.04496 0.90217 C 0.04166 0.91575 0.0427 0.90957 0.03889 0.91945 C 0.03611 0.92686 0.03663 0.92686 0.03507 0.93581 C 0.03368 0.95926 0.0335 0.9571 0.03507 0.99229 C 0.03507 0.99414 0.03593 0.99599 0.03663 0.99754 C 0.03802 1.00124 0.04114 1.00772 0.04114 1.00834 C 0.04062 1.01235 0.04045 1.01791 0.03958 1.02161 C 0.03923 1.02439 0.0375 1.025 0.03732 1.02717 C 0.03628 1.04167 0.03698 1.04075 0.04045 1.0426 C 0.04114 1.04538 0.04201 1.04661 0.0427 1.04846 C 0.04357 1.05124 0.04427 1.05463 0.04496 1.05741 C 0.04652 1.06389 0.0467 1.06575 0.04791 1.07284 C 0.04774 1.08241 0.04791 1.09136 0.04722 1.10124 C 0.04705 1.1034 0.04618 1.10525 0.04566 1.1071 C 0.04253 1.12161 0.04774 1.10217 0.0434 1.11729 C 0.04375 1.12068 0.04357 1.12439 0.04409 1.12809 C 0.04461 1.12994 0.04583 1.13087 0.04652 1.13272 C 0.04687 1.13488 0.04705 1.13673 0.04722 1.13859 C 0.04705 1.14198 0.04722 1.14723 0.04652 1.15093 C 0.04583 1.15309 0.04427 1.15402 0.0434 1.15587 C 0.0427 1.15741 0.04253 1.15926 0.04184 1.16112 C 0.04097 1.16359 0.03975 1.16513 0.03889 1.16698 C 0.03663 1.1713 0.03663 1.17223 0.03507 1.17686 C 0.03628 1.18612 0.03524 1.17963 0.03802 1.18982 C 0.03906 1.1926 0.0401 1.1963 0.04114 1.20062 C 0.04166 1.20186 0.04184 1.20463 0.0427 1.20556 L 0.04496 1.20926 C 0.04514 1.21173 0.04531 1.21451 0.04566 1.21729 C 0.04583 1.21976 0.04635 1.22099 0.04652 1.22284 C 0.04687 1.22686 0.04705 1.23025 0.04722 1.23396 C 0.04705 1.24784 0.04687 1.26235 0.04652 1.27593 C 0.04635 1.28149 0.04635 1.28704 0.04566 1.29229 C 0.04531 1.29507 0.04444 1.29754 0.0434 1.29908 C 0.04236 1.30062 0.04097 1.2997 0.03958 1.30093 C 0.03889 1.30186 0.03784 1.30247 0.03732 1.30433 C 0.03611 1.30834 0.03645 1.31636 0.03732 1.32038 C 0.03784 1.32254 0.03889 1.32377 0.03958 1.32562 C 0.03993 1.32778 0.03993 1.33056 0.04045 1.33241 C 0.0408 1.33457 0.04149 1.33612 0.04184 1.33766 C 0.04218 1.3392 0.04236 1.34136 0.0427 1.34291 C 0.03854 1.34568 0.04114 1.34538 0.03437 1.34538 " pathEditMode="relative" rAng="0" ptsTypes="AAAAAAAAAAAAAAAAAAAAAAAAAAA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69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25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76 -0.12624 L 0.03976 -0.12562 C 0.04236 -0.12377 0.04496 -0.12315 0.04739 -0.12006 C 0.04982 -0.11729 0.05052 -0.11266 0.04896 -0.1071 C 0.04739 -0.10185 0.04566 -0.10093 0.04357 -0.09908 C 0.04305 -0.09753 0.04271 -0.09537 0.04201 -0.09352 C 0.03993 -0.08889 0.0368 -0.08673 0.03524 -0.08056 L 0.03368 -0.075 C 0.03385 -0.07161 0.03385 -0.0679 0.03437 -0.06543 C 0.03594 -0.05895 0.03802 -0.0571 0.04045 -0.05401 C 0.04219 -0.04969 0.04323 -0.04815 0.04427 -0.04229 C 0.04479 -0.03982 0.04566 -0.0321 0.04583 -0.02932 C 0.04566 -0.02562 0.04566 -0.02161 0.04514 -0.01821 C 0.04462 -0.01543 0.0434 -0.01482 0.04288 -0.01235 C 0.04236 -0.00988 0.04236 -0.00741 0.04201 -0.00463 C 0.04236 1.7284E-6 0.04288 0.00525 0.04288 0.01049 C 0.04288 0.01234 0.04271 0.01481 0.04201 0.01605 C 0.04132 0.0179 0.0401 0.01728 0.03906 0.0179 C 0.03958 0.02562 0.03923 0.02963 0.04132 0.03487 C 0.04201 0.03642 0.04288 0.03734 0.04357 0.03858 C 0.04323 0.04228 0.04288 0.05 0.04132 0.05216 C 0.03976 0.05432 0.03767 0.05432 0.03594 0.05555 C 0.03524 0.05648 0.03437 0.05679 0.03368 0.05771 C 0.03333 0.0608 0.03212 0.06605 0.03368 0.06913 C 0.03455 0.07068 0.03576 0.07037 0.0368 0.07068 C 0.03767 0.07191 0.03889 0.07284 0.03976 0.075 C 0.04479 0.08549 0.04236 0.10123 0.04045 0.11636 C 0.04028 0.11883 0.03854 0.11883 0.0375 0.12006 C 0.03663 0.12099 0.03594 0.12284 0.03524 0.12407 C 0.03489 0.12592 0.03437 0.12747 0.03437 0.12963 C 0.03489 0.14691 0.03524 0.14846 0.0368 0.15957 C 0.03646 0.1645 0.03663 0.16883 0.03594 0.17284 C 0.03542 0.17623 0.03403 0.17808 0.03298 0.18025 C 0.03142 0.18364 0.02934 0.18704 0.0276 0.18981 C 0.02673 0.19876 0.02604 0.20185 0.0276 0.21265 C 0.02795 0.21481 0.02899 0.21666 0.02986 0.21821 C 0.03125 0.22099 0.03437 0.22562 0.03437 0.22592 C 0.03785 0.23827 0.03385 0.22438 0.03819 0.23704 C 0.03906 0.2395 0.03976 0.24197 0.04045 0.24475 C 0.0408 0.24691 0.04149 0.25494 0.04201 0.25771 C 0.04253 0.25987 0.04305 0.26173 0.04357 0.26327 C 0.04462 0.27376 0.04531 0.27407 0.04201 0.2858 C 0.04167 0.28765 0.04045 0.28734 0.03976 0.28765 C 0.03871 0.28981 0.03785 0.29197 0.0368 0.29321 C 0.03611 0.29444 0.03455 0.29321 0.03437 0.29537 C 0.03403 0.30525 0.03472 0.31543 0.03524 0.32562 C 0.03524 0.32747 0.03576 0.32932 0.03594 0.33148 C 0.03628 0.33457 0.03646 0.33734 0.0368 0.34043 C 0.0375 0.35957 0.03854 0.37839 0.0368 0.39722 C 0.03646 0.40031 0.03472 0.40123 0.03368 0.40308 C 0.03212 0.40555 0.02917 0.4108 0.02917 0.41111 C 0.02882 0.41234 0.02864 0.41481 0.0283 0.41636 C 0.02639 0.43302 0.02864 0.41605 0.02691 0.42994 C 0.02708 0.43241 0.0276 0.45802 0.02986 0.46543 C 0.03055 0.4679 0.03194 0.46913 0.03298 0.4716 C 0.03368 0.47315 0.03455 0.475 0.03524 0.47685 C 0.03698 0.48241 0.03663 0.48241 0.0375 0.48827 C 0.03802 0.49197 0.03941 0.49907 0.03976 0.50308 C 0.0401 0.50648 0.04028 0.50957 0.04045 0.51296 C 0.03958 0.54136 0.03906 0.54166 0.04132 0.57562 C 0.04149 0.57778 0.04219 0.57932 0.04288 0.58117 C 0.0434 0.58241 0.04427 0.58333 0.04514 0.58457 C 0.04566 0.58858 0.04601 0.59228 0.04653 0.59629 C 0.05052 0.6179 0.04618 0.58673 0.04896 0.60771 C 0.04861 0.61234 0.04896 0.6179 0.04809 0.62284 C 0.04774 0.62438 0.04653 0.62376 0.04583 0.62438 C 0.04028 0.63055 0.04548 0.62716 0.03906 0.63025 C 0.03819 0.63148 0.0375 0.63302 0.0368 0.63395 C 0.03594 0.63487 0.03507 0.63457 0.03437 0.6358 C 0.03385 0.63704 0.03385 0.63981 0.03368 0.64136 C 0.03455 0.65617 0.03385 0.65617 0.0375 0.67006 C 0.03941 0.67747 0.04062 0.68642 0.04357 0.69074 C 0.04479 0.69259 0.04618 0.69444 0.04739 0.6966 C 0.05347 0.70771 0.04548 0.69691 0.05278 0.70586 C 0.05347 0.70864 0.05417 0.71111 0.05503 0.71327 C 0.05555 0.71512 0.0566 0.71543 0.05729 0.71728 C 0.05816 0.71975 0.05885 0.72346 0.05955 0.72685 C 0.06042 0.73611 0.06146 0.73765 0.05642 0.74537 C 0.05451 0.74876 0.05191 0.74938 0.04965 0.75123 L 0.04739 0.75339 C 0.04201 0.76636 0.0434 0.75926 0.04201 0.77191 C 0.04236 0.77963 0.04201 0.78765 0.04288 0.79475 C 0.04305 0.79753 0.04462 0.79846 0.04514 0.80062 C 0.04566 0.80278 0.04548 0.80586 0.04583 0.80802 C 0.04618 0.81049 0.04687 0.81296 0.04739 0.81574 C 0.04792 0.82222 0.04826 0.82654 0.04896 0.83271 C 0.04913 0.83487 0.04948 0.83642 0.04965 0.83827 C 0.04913 0.85216 0.04878 0.86605 0.04809 0.87994 C 0.04809 0.8821 0.04774 0.88364 0.04739 0.88549 C 0.0441 0.9 0.04514 0.89321 0.04132 0.90463 C 0.03854 0.91173 0.03906 0.91173 0.0375 0.9216 C 0.03611 0.9466 0.03594 0.94444 0.0375 0.9821 C 0.0375 0.98426 0.03837 0.98611 0.03906 0.98765 C 0.04045 0.99166 0.04357 0.99907 0.04357 0.99938 C 0.04305 1.00432 0.04288 1.00957 0.04201 1.0142 C 0.04167 1.01697 0.03993 1.01728 0.03976 1.01975 C 0.03871 1.03549 0.03941 1.03426 0.04288 1.03673 C 0.04357 1.03858 0.04444 1.04074 0.04514 1.04228 C 0.04601 1.04537 0.0467 1.04907 0.04739 1.05185 C 0.04896 1.05895 0.04913 1.06142 0.05035 1.06944 C 0.05017 1.07932 0.05035 1.0892 0.04965 1.09907 C 0.04948 1.10185 0.04861 1.10308 0.04809 1.10525 C 0.04496 1.12099 0.05017 1.1 0.04583 1.11666 C 0.04618 1.12006 0.04601 1.12438 0.04653 1.12778 C 0.04705 1.13055 0.04826 1.13086 0.04896 1.13333 C 0.0493 1.13518 0.04948 1.13734 0.04965 1.1392 C 0.04948 1.14352 0.04965 1.14815 0.04896 1.15247 C 0.04826 1.15525 0.0467 1.15586 0.04583 1.15833 C 0.04514 1.15957 0.04496 1.16204 0.04427 1.16389 C 0.0434 1.16605 0.04219 1.16728 0.04132 1.16944 C 0.03906 1.17407 0.03906 1.175 0.0375 1.18086 C 0.03871 1.19012 0.03767 1.18364 0.04045 1.19413 C 0.04149 1.19753 0.04253 1.20154 0.04357 1.20555 C 0.0441 1.2071 0.04427 1.20987 0.04514 1.21111 L 0.04739 1.21512 C 0.04757 1.2179 0.04774 1.22099 0.04809 1.22407 C 0.04826 1.22623 0.04878 1.22808 0.04896 1.23025 C 0.0493 1.23364 0.04948 1.23765 0.04965 1.24136 C 0.04948 1.25648 0.0493 1.27191 0.04896 1.28642 C 0.04878 1.29259 0.04878 1.29815 0.04809 1.3037 C 0.04774 1.30679 0.04687 1.30957 0.04583 1.31111 C 0.04479 1.31296 0.0434 1.31265 0.04201 1.31327 C 0.04132 1.3142 0.04028 1.31512 0.03976 1.31697 C 0.03854 1.32129 0.03889 1.32994 0.03976 1.33426 C 0.04028 1.33642 0.04132 1.33765 0.04201 1.33981 C 0.04236 1.34197 0.04236 1.34506 0.04288 1.34722 C 0.04323 1.34938 0.04392 1.35123 0.04427 1.35278 C 0.04462 1.35463 0.04479 1.35679 0.04514 1.35833 C 0.04097 1.36204 0.04357 1.3608 0.0368 1.3608 " pathEditMode="relative" rAng="0" ptsTypes="AAAAAAAAAAAAAAAAAAAAAAAAAAAAAAAAAAAAAAAAAAAAAAAAAAAAAAAAAAAAAAAAAAAAAAAAAAAAAAAAAAAAAAAAAAAAAAAAAAAAAAAAAAAAAAAAAAAAAAAAAAAAAAA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7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25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32 -0.04074 L 0.03732 -0.03982 C 0.03993 -0.03827 0.04253 -0.03735 0.04496 -0.03457 C 0.04739 -0.03241 0.04809 -0.02778 0.04652 -0.02253 C 0.04496 -0.0179 0.04322 -0.01698 0.04114 -0.01544 C 0.04062 -0.01389 0.04027 -0.01173 0.03958 -0.00988 C 0.0375 -0.00556 0.03437 -0.00371 0.03281 0.00216 L 0.03125 0.0071 C 0.03142 0.01049 0.03142 0.01358 0.03194 0.01605 C 0.0335 0.02222 0.03559 0.02407 0.03802 0.02685 C 0.03975 0.03086 0.04079 0.0324 0.04184 0.03765 C 0.04236 0.03981 0.04322 0.04722 0.0434 0.04938 C 0.04322 0.05339 0.04322 0.0571 0.0427 0.06018 C 0.04218 0.06265 0.04097 0.06358 0.04045 0.06543 C 0.03993 0.06821 0.03993 0.07037 0.03958 0.07253 C 0.03993 0.07808 0.04045 0.0821 0.04045 0.08765 C 0.04045 0.08858 0.04027 0.09105 0.03958 0.09228 C 0.03888 0.09413 0.03767 0.09413 0.03663 0.09413 C 0.03715 0.10092 0.0368 0.10463 0.03888 0.11049 C 0.03958 0.11111 0.04045 0.11203 0.04114 0.11389 C 0.04079 0.11697 0.04045 0.12376 0.03888 0.12561 C 0.03732 0.12777 0.03524 0.12777 0.0335 0.1287 C 0.03281 0.12963 0.03194 0.12994 0.03125 0.13086 C 0.0309 0.13395 0.02968 0.13858 0.03125 0.14166 C 0.03211 0.14352 0.03333 0.1429 0.03437 0.14352 C 0.03524 0.14475 0.03645 0.14506 0.03732 0.14691 C 0.04236 0.15679 0.03993 0.17129 0.03802 0.18456 C 0.03784 0.18703 0.03611 0.18703 0.03506 0.18858 C 0.0342 0.18889 0.0335 0.19043 0.03281 0.19197 C 0.03246 0.19321 0.03194 0.19537 0.03194 0.19722 C 0.03246 0.21327 0.03281 0.21481 0.03437 0.22531 C 0.03402 0.22963 0.0342 0.23426 0.0335 0.23765 C 0.03298 0.24105 0.03159 0.24259 0.03055 0.24475 C 0.02899 0.24784 0.02691 0.25061 0.02517 0.25339 C 0.0243 0.26203 0.02361 0.26481 0.02517 0.275 C 0.02552 0.27685 0.02656 0.2787 0.02743 0.28024 C 0.02881 0.28271 0.03194 0.28703 0.03194 0.28734 C 0.03541 0.29876 0.03142 0.2858 0.03576 0.29753 C 0.03663 0.3 0.03732 0.30247 0.03802 0.30494 C 0.03836 0.30679 0.03906 0.31419 0.03958 0.31635 C 0.0401 0.31821 0.04062 0.32006 0.04114 0.32222 C 0.04218 0.33179 0.04288 0.3324 0.03958 0.34321 C 0.03923 0.34444 0.03802 0.34413 0.03732 0.34444 C 0.03628 0.34691 0.03541 0.34876 0.03437 0.35 C 0.03368 0.35154 0.03211 0.35 0.03194 0.35216 C 0.03159 0.36111 0.03229 0.37068 0.03281 0.38024 C 0.03281 0.3821 0.03333 0.38395 0.0335 0.3858 C 0.03385 0.38827 0.03402 0.39105 0.03437 0.39382 C 0.03506 0.41203 0.03611 0.42932 0.03437 0.44722 C 0.03402 0.45 0.03229 0.45092 0.03125 0.45216 C 0.02968 0.45494 0.02673 0.45956 0.02673 0.45987 C 0.02638 0.4608 0.02621 0.46327 0.02586 0.46481 C 0.02395 0.48024 0.02621 0.4645 0.02447 0.47747 C 0.02465 0.47994 0.02517 0.5037 0.02743 0.51049 C 0.02812 0.51296 0.02951 0.51419 0.03055 0.51605 C 0.03125 0.5179 0.03211 0.51913 0.03281 0.52098 C 0.03454 0.52592 0.0342 0.52592 0.03506 0.53179 C 0.03559 0.53456 0.03697 0.54228 0.03732 0.54598 C 0.03767 0.54907 0.03784 0.55185 0.03802 0.55494 C 0.03715 0.58117 0.03663 0.58179 0.03888 0.61265 C 0.03906 0.61512 0.03975 0.61635 0.04045 0.61821 C 0.04097 0.61944 0.04184 0.62006 0.0427 0.6216 C 0.04322 0.62531 0.04357 0.62901 0.04409 0.63271 C 0.04809 0.65308 0.04375 0.62376 0.04652 0.6429 C 0.04618 0.64753 0.04652 0.65308 0.04566 0.65648 C 0.04531 0.65864 0.04409 0.65802 0.0434 0.65864 C 0.03784 0.66389 0.04305 0.66049 0.03663 0.66389 C 0.03576 0.66512 0.03506 0.66697 0.03437 0.66697 C 0.0335 0.6679 0.03263 0.66697 0.03194 0.66944 C 0.03142 0.67068 0.03142 0.67284 0.03125 0.67469 C 0.03211 0.68827 0.03142 0.68827 0.03506 0.70092 C 0.03697 0.7074 0.03819 0.71666 0.04114 0.72037 C 0.04236 0.72191 0.04375 0.72407 0.04496 0.72561 C 0.05104 0.73642 0.04305 0.72561 0.05034 0.73487 C 0.05104 0.73642 0.05173 0.7395 0.0526 0.74135 C 0.05312 0.74352 0.05416 0.74382 0.05486 0.74506 C 0.05572 0.74753 0.05642 0.75123 0.05711 0.75432 C 0.05798 0.76296 0.05902 0.76419 0.05399 0.7716 C 0.05208 0.77469 0.04947 0.77531 0.04722 0.77623 L 0.04496 0.77901 C 0.03958 0.79105 0.04097 0.78364 0.03958 0.79629 C 0.03993 0.8037 0.03958 0.81049 0.04045 0.81759 C 0.04062 0.82006 0.04218 0.82098 0.0427 0.82284 C 0.04322 0.825 0.04305 0.82777 0.0434 0.82963 C 0.04375 0.8321 0.04444 0.83487 0.04496 0.83703 C 0.04548 0.84321 0.04583 0.84722 0.04652 0.85247 C 0.0467 0.85494 0.04704 0.85617 0.04722 0.85802 C 0.0467 0.87098 0.04635 0.88364 0.04566 0.89691 C 0.04566 0.89876 0.04531 0.90031 0.04496 0.90216 C 0.04166 0.91574 0.0427 0.90956 0.03888 0.91944 C 0.03611 0.92685 0.03663 0.92685 0.03506 0.9358 C 0.03368 0.95926 0.0335 0.9571 0.03506 0.99228 C 0.03506 0.99413 0.03593 0.99598 0.03663 0.99753 C 0.03802 1.00123 0.04114 1.00771 0.04114 1.00833 C 0.04062 1.01234 0.04045 1.0179 0.03958 1.0216 C 0.03923 1.02438 0.0375 1.025 0.03732 1.02716 C 0.03628 1.04166 0.03697 1.04074 0.04045 1.04259 C 0.04114 1.04537 0.04201 1.0466 0.0427 1.04845 C 0.04357 1.05123 0.04427 1.05463 0.04496 1.0574 C 0.04652 1.06389 0.0467 1.06574 0.04791 1.07284 C 0.04774 1.0824 0.04791 1.09135 0.04722 1.10123 C 0.04704 1.10339 0.04618 1.10524 0.04566 1.1071 C 0.04253 1.1216 0.04774 1.10216 0.0434 1.11728 C 0.04375 1.12068 0.04357 1.12438 0.04409 1.12808 C 0.04461 1.12994 0.04583 1.13086 0.04652 1.13271 C 0.04687 1.13487 0.04704 1.13673 0.04722 1.13858 C 0.04704 1.14197 0.04722 1.14722 0.04652 1.15092 C 0.04583 1.15308 0.04427 1.15401 0.0434 1.15586 C 0.0427 1.1574 0.04253 1.15926 0.04184 1.16111 C 0.04097 1.16358 0.03975 1.16512 0.03888 1.16697 C 0.03663 1.17129 0.03663 1.17222 0.03506 1.17685 C 0.03628 1.18611 0.03524 1.17963 0.03802 1.18981 C 0.03906 1.19259 0.0401 1.19629 0.04114 1.20061 C 0.04166 1.20185 0.04184 1.20463 0.0427 1.20555 L 0.04496 1.20926 C 0.04513 1.21173 0.04531 1.2145 0.04566 1.21728 C 0.04583 1.21975 0.04635 1.22098 0.04652 1.22284 C 0.04687 1.22685 0.04704 1.23024 0.04722 1.23395 C 0.04704 1.24784 0.04687 1.26234 0.04652 1.27592 C 0.04635 1.28148 0.04635 1.28703 0.04566 1.29228 C 0.04531 1.29506 0.04444 1.29753 0.0434 1.29907 C 0.04236 1.30061 0.04097 1.29969 0.03958 1.30092 C 0.03888 1.30185 0.03784 1.30247 0.03732 1.30432 C 0.03611 1.30833 0.03645 1.31635 0.03732 1.32037 C 0.03784 1.32253 0.03888 1.32376 0.03958 1.32561 C 0.03993 1.32777 0.03993 1.33055 0.04045 1.3324 C 0.04079 1.33456 0.04149 1.33611 0.04184 1.33765 C 0.04218 1.33919 0.04236 1.34135 0.0427 1.3429 C 0.03854 1.34568 0.04114 1.34537 0.03437 1.34537 " pathEditMode="relative" rAng="0" ptsTypes="AAAAAAAAAAAAAAAAAAAAAAAAAAAAAAAAAAAAAAAAAAAAAAAAAAAAAAAAAAAAAAAAAAAAAAAAAAAAAAAAAAAAAAAAAAAAAAAAAAAAAAAAAAAAAAAAAAAAAAAAAAAAAAAAA">
                                      <p:cBhvr>
                                        <p:cTn id="1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69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25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33 -0.04074 L 0.03733 -0.03982 C 0.03993 -0.03827 0.04253 -0.03735 0.04496 -0.03457 C 0.04739 -0.03241 0.04809 -0.02778 0.04653 -0.02253 C 0.04496 -0.0179 0.04323 -0.01698 0.04114 -0.01543 C 0.04062 -0.01389 0.04028 -0.01173 0.03958 -0.00988 C 0.0375 -0.00556 0.03437 -0.00371 0.03281 0.00216 L 0.03125 0.0071 C 0.03142 0.01049 0.03142 0.01358 0.03194 0.01605 C 0.03351 0.02222 0.03559 0.02407 0.03802 0.02685 C 0.03976 0.03086 0.0408 0.0324 0.04184 0.03765 C 0.04236 0.03981 0.04323 0.04722 0.0434 0.04938 C 0.04323 0.05339 0.04323 0.0571 0.04271 0.06018 C 0.04219 0.06265 0.04097 0.06358 0.04045 0.06543 C 0.03993 0.06821 0.03993 0.07037 0.03958 0.07253 C 0.03993 0.07747 0.04045 0.0821 0.04045 0.08734 C 0.04045 0.08858 0.04028 0.09105 0.03958 0.09228 C 0.03889 0.09413 0.03767 0.09352 0.03663 0.09413 C 0.03715 0.10092 0.0368 0.10463 0.03889 0.10957 C 0.03958 0.11111 0.04045 0.11203 0.04114 0.11358 C 0.0408 0.11666 0.04045 0.12376 0.03889 0.12561 C 0.03733 0.12778 0.03524 0.12778 0.03351 0.1287 C 0.03281 0.12963 0.03194 0.12994 0.03125 0.13086 C 0.0309 0.13395 0.02969 0.13858 0.03125 0.14166 C 0.03212 0.14352 0.03333 0.1429 0.03437 0.14352 C 0.03524 0.14475 0.03646 0.14506 0.03733 0.14691 C 0.04236 0.1571 0.03993 0.17129 0.03802 0.18457 C 0.03785 0.18703 0.03611 0.18703 0.03507 0.18858 C 0.0342 0.18919 0.03351 0.19043 0.03281 0.19197 C 0.03246 0.19321 0.03194 0.19537 0.03194 0.19722 C 0.03246 0.21327 0.03281 0.21481 0.03437 0.22531 C 0.03403 0.22963 0.0342 0.23426 0.03351 0.23765 C 0.03299 0.24105 0.0316 0.24259 0.03055 0.24475 C 0.02899 0.24784 0.02691 0.25061 0.02517 0.25339 C 0.0243 0.26203 0.02361 0.26481 0.02517 0.275 C 0.02552 0.27685 0.02656 0.2787 0.02743 0.28024 C 0.02882 0.28271 0.03194 0.28703 0.03194 0.28734 C 0.03542 0.29876 0.03142 0.2858 0.03576 0.29753 C 0.03663 0.3 0.03733 0.30247 0.03802 0.30494 C 0.03837 0.30679 0.03906 0.31419 0.03958 0.31636 C 0.0401 0.31821 0.04062 0.32006 0.04114 0.32222 C 0.04219 0.33179 0.04288 0.3324 0.03958 0.34321 C 0.03924 0.34444 0.03802 0.34413 0.03733 0.34444 C 0.03628 0.34691 0.03542 0.34876 0.03437 0.35 C 0.03368 0.35154 0.03212 0.35 0.03194 0.35216 C 0.0316 0.36111 0.03229 0.37068 0.03281 0.38024 C 0.03281 0.3821 0.03333 0.38395 0.03351 0.3858 C 0.03385 0.38827 0.03403 0.39105 0.03437 0.39382 C 0.03507 0.41203 0.03611 0.42932 0.03437 0.44722 C 0.03403 0.45 0.03229 0.45092 0.03125 0.45216 C 0.02969 0.45494 0.02674 0.45957 0.02674 0.45987 C 0.02639 0.4608 0.02621 0.46327 0.02587 0.46481 C 0.02396 0.48024 0.02621 0.4645 0.02448 0.47747 C 0.02465 0.47994 0.02517 0.5037 0.02743 0.51049 C 0.02812 0.51296 0.02951 0.51419 0.03055 0.51605 C 0.03125 0.5179 0.03212 0.51913 0.03281 0.52099 C 0.03455 0.52592 0.0342 0.52592 0.03507 0.53179 C 0.03559 0.53457 0.03698 0.54228 0.03733 0.54599 C 0.03767 0.54907 0.03785 0.55185 0.03802 0.55494 C 0.03715 0.58117 0.03663 0.58179 0.03889 0.61265 C 0.03906 0.61512 0.03976 0.61636 0.04045 0.61821 C 0.04097 0.61944 0.04184 0.62006 0.04271 0.6216 C 0.04323 0.62531 0.04358 0.62901 0.0441 0.63271 C 0.04809 0.65308 0.04375 0.62376 0.04653 0.6429 C 0.04618 0.64753 0.04653 0.65308 0.04566 0.65648 C 0.04531 0.65864 0.0441 0.65802 0.0434 0.65864 C 0.03785 0.66389 0.04305 0.66049 0.03663 0.66389 C 0.03576 0.66512 0.03507 0.66697 0.03437 0.66697 C 0.03351 0.6679 0.03264 0.66697 0.03194 0.66944 C 0.03142 0.67068 0.03142 0.67284 0.03125 0.67469 C 0.03212 0.68827 0.03142 0.68827 0.03507 0.70092 C 0.03698 0.7074 0.03819 0.71666 0.04114 0.72037 C 0.04236 0.72191 0.04375 0.72407 0.04496 0.72561 C 0.05104 0.73642 0.04305 0.72561 0.05035 0.73487 C 0.05104 0.73642 0.05174 0.7395 0.0526 0.74136 C 0.05312 0.74352 0.05417 0.74382 0.05486 0.74506 C 0.05573 0.74753 0.05642 0.75123 0.05712 0.75432 C 0.05799 0.76296 0.05903 0.76419 0.05399 0.7716 C 0.05208 0.77469 0.04948 0.77531 0.04722 0.77623 L 0.04496 0.77901 C 0.03958 0.79105 0.04097 0.78364 0.03958 0.79629 C 0.03993 0.8037 0.03958 0.81049 0.04045 0.81759 C 0.04062 0.82006 0.04219 0.82099 0.04271 0.82284 C 0.04323 0.825 0.04305 0.82778 0.0434 0.82963 C 0.04375 0.8321 0.04444 0.83487 0.04496 0.83703 C 0.04549 0.84321 0.04583 0.84722 0.04653 0.85247 C 0.0467 0.85494 0.04705 0.85617 0.04722 0.85802 C 0.0467 0.87099 0.04635 0.88364 0.04566 0.89691 C 0.04566 0.89876 0.04531 0.90031 0.04496 0.90216 C 0.04167 0.91574 0.04271 0.90957 0.03889 0.91944 C 0.03611 0.92685 0.03663 0.92685 0.03507 0.9358 C 0.03368 0.95926 0.03351 0.9571 0.03507 0.99228 C 0.03507 0.99413 0.03594 0.99599 0.03663 0.99753 C 0.03802 1.00123 0.04114 1.00771 0.04114 1.00833 C 0.04062 1.01234 0.04045 1.0179 0.03958 1.0216 C 0.03924 1.02438 0.0375 1.025 0.03733 1.02716 C 0.03628 1.04166 0.03698 1.04074 0.04045 1.04259 C 0.04114 1.04537 0.04201 1.0466 0.04271 1.04845 C 0.04358 1.05123 0.04427 1.05463 0.04496 1.0574 C 0.04653 1.06389 0.0467 1.06574 0.04792 1.07284 C 0.04774 1.0824 0.04792 1.09136 0.04722 1.10123 C 0.04705 1.10339 0.04618 1.10524 0.04566 1.1071 C 0.04253 1.1216 0.04774 1.10216 0.0434 1.11728 C 0.04375 1.12068 0.04358 1.12438 0.0441 1.12808 C 0.04462 1.12994 0.04583 1.13086 0.04653 1.13271 C 0.04687 1.13487 0.04705 1.13673 0.04722 1.13858 C 0.04705 1.14197 0.04722 1.14722 0.04653 1.15092 C 0.04583 1.15308 0.04427 1.15401 0.0434 1.15586 C 0.04271 1.1574 0.04253 1.15926 0.04184 1.16111 C 0.04097 1.16358 0.03976 1.16512 0.03889 1.16697 C 0.03663 1.17129 0.03663 1.17222 0.03507 1.17685 C 0.03628 1.18611 0.03524 1.17963 0.03802 1.18981 C 0.03906 1.19259 0.0401 1.19629 0.04114 1.20061 C 0.04167 1.20185 0.04184 1.20463 0.04271 1.20555 L 0.04496 1.20926 C 0.04514 1.21173 0.04531 1.2145 0.04566 1.21728 C 0.04583 1.21975 0.04635 1.22099 0.04653 1.22284 C 0.04687 1.22685 0.04705 1.23024 0.04722 1.23395 C 0.04705 1.24784 0.04687 1.26234 0.04653 1.27592 C 0.04635 1.28148 0.04635 1.28703 0.04566 1.29228 C 0.04531 1.29506 0.04444 1.29753 0.0434 1.29907 C 0.04236 1.30061 0.04097 1.29969 0.03958 1.30092 C 0.03889 1.30185 0.03785 1.30247 0.03733 1.30432 C 0.03611 1.30833 0.03646 1.31636 0.03733 1.32037 C 0.03785 1.32253 0.03889 1.32376 0.03958 1.32561 C 0.03993 1.32778 0.03993 1.33055 0.04045 1.3324 C 0.0408 1.33457 0.04149 1.33611 0.04184 1.33765 C 0.04219 1.33919 0.04236 1.34136 0.04271 1.3429 C 0.03854 1.34568 0.04114 1.34537 0.03437 1.34537 " pathEditMode="relative" rAng="0" ptsTypes="AAAAAAAAAAAAAAAAAAAAAAAAAAAAAAAAAAAAAAAAAAAAAAAAAAAAAAAAAAAAAAAAAAAAAAAAAAAAAAAAAAAAAAAAAAAAAAAAAAAAAAAAAAAAAAAAAAAAAAAAAAAAAAAAA">
                                      <p:cBhvr>
                                        <p:cTn id="1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69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25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33 -0.04074 L 0.03733 -0.03982 C 0.03993 -0.03827 0.04254 -0.03735 0.04497 -0.03457 C 0.0474 -0.03241 0.04809 -0.02778 0.04653 -0.02253 C 0.04497 -0.0179 0.04323 -0.01698 0.04115 -0.01543 C 0.04063 -0.01389 0.04028 -0.01173 0.03958 -0.00988 C 0.0375 -0.00556 0.03438 -0.00371 0.03281 0.00216 L 0.03125 0.0071 C 0.03142 0.01049 0.03142 0.01358 0.03195 0.01605 C 0.03351 0.02222 0.03559 0.02407 0.03802 0.02685 C 0.03976 0.03086 0.0408 0.0324 0.04184 0.03765 C 0.04236 0.03981 0.04323 0.04722 0.0434 0.04938 C 0.04323 0.05339 0.04323 0.0571 0.04271 0.06018 C 0.04219 0.06265 0.04097 0.06358 0.04045 0.06543 C 0.03993 0.06821 0.03993 0.07037 0.03958 0.07253 C 0.03993 0.07808 0.04045 0.0821 0.04045 0.08765 C 0.04045 0.08858 0.04028 0.09105 0.03958 0.09228 C 0.03889 0.09413 0.03767 0.09413 0.03663 0.09413 C 0.03715 0.10092 0.03681 0.10463 0.03889 0.11049 C 0.03958 0.11111 0.04045 0.11203 0.04115 0.11389 C 0.0408 0.11697 0.04045 0.12376 0.03889 0.12561 C 0.03733 0.12778 0.03524 0.12778 0.03351 0.1287 C 0.03281 0.12963 0.03195 0.12994 0.03125 0.13086 C 0.0309 0.13395 0.02969 0.13858 0.03125 0.14166 C 0.03212 0.14352 0.03333 0.1429 0.03438 0.14352 C 0.03524 0.14475 0.03646 0.14506 0.03733 0.14691 C 0.04236 0.15679 0.03993 0.17129 0.03802 0.18457 C 0.03785 0.18703 0.03611 0.18703 0.03507 0.18858 C 0.0342 0.18889 0.03351 0.19043 0.03281 0.19197 C 0.03247 0.19321 0.03195 0.19537 0.03195 0.19722 C 0.03247 0.21327 0.03281 0.21481 0.03438 0.22531 C 0.03403 0.22963 0.0342 0.23426 0.03351 0.23765 C 0.03299 0.24105 0.0316 0.24259 0.03056 0.24475 C 0.02899 0.24784 0.02691 0.25061 0.02517 0.25339 C 0.02431 0.26203 0.02361 0.26481 0.02517 0.275 C 0.02552 0.27685 0.02656 0.2787 0.02743 0.28024 C 0.02882 0.28271 0.03195 0.28703 0.03195 0.28734 C 0.03542 0.29876 0.03142 0.2858 0.03577 0.29753 C 0.03663 0.3 0.03733 0.30247 0.03802 0.30494 C 0.03837 0.30679 0.03906 0.31419 0.03958 0.31636 C 0.04011 0.31821 0.04063 0.32006 0.04115 0.32222 C 0.04219 0.33179 0.04288 0.3324 0.03958 0.34321 C 0.03924 0.34444 0.03802 0.34413 0.03733 0.34444 C 0.03629 0.34691 0.03542 0.34876 0.03438 0.35 C 0.03368 0.35154 0.03212 0.35 0.03195 0.35216 C 0.0316 0.36111 0.03229 0.37068 0.03281 0.38024 C 0.03281 0.3821 0.03333 0.38395 0.03351 0.3858 C 0.03386 0.38827 0.03403 0.39105 0.03438 0.39382 C 0.03507 0.41203 0.03611 0.42932 0.03438 0.44722 C 0.03403 0.45 0.03229 0.45092 0.03125 0.45216 C 0.02969 0.45494 0.02674 0.45957 0.02674 0.45987 C 0.02639 0.4608 0.02622 0.46327 0.02587 0.46481 C 0.02396 0.48024 0.02622 0.4645 0.02448 0.47747 C 0.02465 0.47994 0.02517 0.5037 0.02743 0.51049 C 0.02813 0.51296 0.02952 0.51419 0.03056 0.51605 C 0.03125 0.5179 0.03212 0.51913 0.03281 0.52098 C 0.03455 0.52592 0.0342 0.52592 0.03507 0.53179 C 0.03559 0.53457 0.03698 0.54228 0.03733 0.54598 C 0.03767 0.54907 0.03785 0.55185 0.03802 0.55494 C 0.03715 0.58117 0.03663 0.58179 0.03889 0.61265 C 0.03906 0.61512 0.03976 0.61636 0.04045 0.61821 C 0.04097 0.61944 0.04184 0.62006 0.04271 0.6216 C 0.04323 0.62531 0.04358 0.62901 0.0441 0.63271 C 0.04809 0.65308 0.04375 0.62376 0.04653 0.6429 C 0.04618 0.64753 0.04653 0.65308 0.04566 0.65648 C 0.04531 0.65864 0.0441 0.65802 0.0434 0.65864 C 0.03785 0.66389 0.04306 0.66049 0.03663 0.66389 C 0.03577 0.66512 0.03507 0.66697 0.03438 0.66697 C 0.03351 0.6679 0.03264 0.66697 0.03195 0.66944 C 0.03142 0.67068 0.03142 0.67284 0.03125 0.67469 C 0.03212 0.68827 0.03142 0.68827 0.03507 0.70092 C 0.03698 0.7074 0.0382 0.71666 0.04115 0.72037 C 0.04236 0.72191 0.04375 0.72407 0.04497 0.72561 C 0.05104 0.73642 0.04306 0.72561 0.05035 0.73487 C 0.05104 0.73642 0.05174 0.7395 0.05261 0.74136 C 0.05313 0.74352 0.05417 0.74382 0.05486 0.74506 C 0.05573 0.74753 0.05642 0.75123 0.05712 0.75432 C 0.05799 0.76296 0.05903 0.76419 0.05399 0.7716 C 0.05208 0.77469 0.04948 0.77531 0.04722 0.77623 L 0.04497 0.77901 C 0.03958 0.79105 0.04097 0.78364 0.03958 0.79629 C 0.03993 0.8037 0.03958 0.81049 0.04045 0.81759 C 0.04063 0.82006 0.04219 0.82098 0.04271 0.82284 C 0.04323 0.825 0.04306 0.82778 0.0434 0.82963 C 0.04375 0.8321 0.04445 0.83487 0.04497 0.83703 C 0.04549 0.84321 0.04583 0.84722 0.04653 0.85247 C 0.0467 0.85494 0.04705 0.85617 0.04722 0.85802 C 0.0467 0.87098 0.04636 0.88364 0.04566 0.89691 C 0.04566 0.89876 0.04531 0.90031 0.04497 0.90216 C 0.04167 0.91574 0.04271 0.90957 0.03889 0.91944 C 0.03611 0.92685 0.03663 0.92685 0.03507 0.9358 C 0.03368 0.95926 0.03351 0.9571 0.03507 0.99228 C 0.03507 0.99413 0.03594 0.99598 0.03663 0.99753 C 0.03802 1.00123 0.04115 1.00771 0.04115 1.00833 C 0.04063 1.01234 0.04045 1.0179 0.03958 1.0216 C 0.03924 1.02438 0.0375 1.025 0.03733 1.02716 C 0.03629 1.04166 0.03698 1.04074 0.04045 1.04259 C 0.04115 1.04537 0.04202 1.0466 0.04271 1.04845 C 0.04358 1.05123 0.04427 1.05463 0.04497 1.0574 C 0.04653 1.06389 0.0467 1.06574 0.04792 1.07284 C 0.04774 1.0824 0.04792 1.09136 0.04722 1.10123 C 0.04705 1.10339 0.04618 1.10524 0.04566 1.1071 C 0.04254 1.1216 0.04774 1.10216 0.0434 1.11728 C 0.04375 1.12068 0.04358 1.12438 0.0441 1.12808 C 0.04462 1.12994 0.04583 1.13086 0.04653 1.13271 C 0.04688 1.13487 0.04705 1.13673 0.04722 1.13858 C 0.04705 1.14197 0.04722 1.14722 0.04653 1.15092 C 0.04583 1.15308 0.04427 1.15401 0.0434 1.15586 C 0.04271 1.1574 0.04254 1.15926 0.04184 1.16111 C 0.04097 1.16358 0.03976 1.16512 0.03889 1.16697 C 0.03663 1.17129 0.03663 1.17222 0.03507 1.17685 C 0.03629 1.18611 0.03524 1.17963 0.03802 1.18981 C 0.03906 1.19259 0.04011 1.19629 0.04115 1.20061 C 0.04167 1.20185 0.04184 1.20463 0.04271 1.20555 L 0.04497 1.20926 C 0.04514 1.21173 0.04531 1.2145 0.04566 1.21728 C 0.04583 1.21975 0.04636 1.22098 0.04653 1.22284 C 0.04688 1.22685 0.04705 1.23024 0.04722 1.23395 C 0.04705 1.24784 0.04688 1.26234 0.04653 1.27592 C 0.04636 1.28148 0.04636 1.28703 0.04566 1.29228 C 0.04531 1.29506 0.04445 1.29753 0.0434 1.29907 C 0.04236 1.30061 0.04097 1.29969 0.03958 1.30092 C 0.03889 1.30185 0.03785 1.30247 0.03733 1.30432 C 0.03611 1.30833 0.03646 1.31636 0.03733 1.32037 C 0.03785 1.32253 0.03889 1.32376 0.03958 1.32561 C 0.03993 1.32778 0.03993 1.33055 0.04045 1.3324 C 0.0408 1.33457 0.04149 1.33611 0.04184 1.33765 C 0.04219 1.33919 0.04236 1.34136 0.04271 1.3429 C 0.03854 1.34568 0.04115 1.34537 0.03438 1.34537 " pathEditMode="relative" rAng="0" ptsTypes="AAAAAAAAAAAAAAAAAAAAAAAAAAAAAAAAAAAAAAAAAAAAAAAAAAAAAAAAAAAAAAAAAAAAAAAAAAAAAAAAAAAAA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69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25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32 -0.04074 L 0.03732 -0.03982 C 0.03993 -0.03828 0.04253 -0.03735 0.04496 -0.03457 C 0.04739 -0.03241 0.04809 -0.02778 0.04653 -0.02253 C 0.04496 -0.0179 0.04323 -0.01698 0.04114 -0.01544 C 0.04062 -0.01389 0.04028 -0.01173 0.03958 -0.00988 C 0.0375 -0.00556 0.03437 -0.00371 0.03281 0.00216 L 0.03125 0.0071 C 0.03142 0.01049 0.03142 0.01358 0.03194 0.01605 C 0.0335 0.02222 0.03559 0.02407 0.03802 0.02685 C 0.03975 0.03086 0.0408 0.0324 0.04184 0.03765 C 0.04236 0.03981 0.04323 0.04722 0.0434 0.04938 C 0.04323 0.05339 0.04323 0.0571 0.04271 0.06018 C 0.04219 0.06265 0.04097 0.06358 0.04045 0.06543 C 0.03993 0.06821 0.03993 0.07037 0.03958 0.07253 C 0.03993 0.07808 0.04045 0.0821 0.04045 0.08765 C 0.04045 0.08858 0.04028 0.09105 0.03958 0.09228 C 0.03889 0.09413 0.03767 0.09413 0.03663 0.09413 C 0.03715 0.10092 0.0368 0.10463 0.03889 0.11049 C 0.03958 0.11111 0.04045 0.11203 0.04114 0.11389 C 0.0408 0.11697 0.04045 0.12376 0.03889 0.12561 C 0.03732 0.12777 0.03524 0.12777 0.0335 0.1287 C 0.03281 0.12963 0.03194 0.12993 0.03125 0.13086 C 0.0309 0.13395 0.02969 0.13858 0.03125 0.14166 C 0.03212 0.14351 0.03333 0.1429 0.03437 0.14351 C 0.03524 0.14475 0.03646 0.14506 0.03732 0.14691 C 0.04236 0.1571 0.03993 0.17129 0.03802 0.18456 C 0.03784 0.18703 0.03611 0.18703 0.03507 0.18858 C 0.0342 0.18919 0.0335 0.19043 0.03281 0.19197 C 0.03246 0.19321 0.03194 0.19537 0.03194 0.19722 C 0.03246 0.21327 0.03281 0.21481 0.03437 0.22531 C 0.03403 0.22963 0.0342 0.23426 0.0335 0.23765 C 0.03298 0.24105 0.03159 0.24259 0.03055 0.24475 C 0.02899 0.24784 0.02691 0.25061 0.02517 0.25339 C 0.0243 0.26203 0.02361 0.26481 0.02517 0.275 C 0.02552 0.27685 0.02656 0.2787 0.02743 0.28024 C 0.02882 0.28271 0.03194 0.28703 0.03194 0.28734 C 0.03541 0.29876 0.03142 0.2858 0.03576 0.29753 C 0.03663 0.3 0.03732 0.30247 0.03802 0.30493 C 0.03837 0.30679 0.03906 0.31419 0.03958 0.31635 C 0.0401 0.31821 0.04062 0.32006 0.04114 0.32222 C 0.04219 0.33179 0.04288 0.3324 0.03958 0.34321 C 0.03923 0.34444 0.03802 0.34413 0.03732 0.34444 C 0.03628 0.34691 0.03541 0.34876 0.03437 0.35 C 0.03368 0.35154 0.03212 0.35 0.03194 0.35216 C 0.03159 0.36111 0.03229 0.37068 0.03281 0.38024 C 0.03281 0.3821 0.03333 0.38395 0.0335 0.3858 C 0.03385 0.38827 0.03403 0.39105 0.03437 0.39382 C 0.03507 0.41203 0.03611 0.42932 0.03437 0.44722 C 0.03403 0.45 0.03229 0.45092 0.03125 0.45216 C 0.02969 0.45493 0.02673 0.45956 0.02673 0.45987 C 0.02639 0.4608 0.02621 0.46327 0.02587 0.46481 C 0.02396 0.48024 0.02621 0.4645 0.02448 0.47747 C 0.02465 0.47993 0.02517 0.5037 0.02743 0.51049 C 0.02812 0.51296 0.02951 0.51419 0.03055 0.51605 C 0.03125 0.5179 0.03212 0.51913 0.03281 0.52098 C 0.03455 0.52592 0.0342 0.52592 0.03507 0.53179 C 0.03559 0.53456 0.03698 0.54228 0.03732 0.54598 C 0.03767 0.54907 0.03784 0.55185 0.03802 0.55493 C 0.03715 0.58117 0.03663 0.58179 0.03889 0.61265 C 0.03906 0.61512 0.03975 0.61635 0.04045 0.61821 C 0.04097 0.61944 0.04184 0.62006 0.04271 0.6216 C 0.04323 0.62531 0.04357 0.62901 0.04409 0.63271 C 0.04809 0.65308 0.04375 0.62376 0.04653 0.6429 C 0.04618 0.64753 0.04653 0.65308 0.04566 0.65648 C 0.04531 0.65864 0.04409 0.65802 0.0434 0.65864 C 0.03784 0.66389 0.04305 0.66049 0.03663 0.66389 C 0.03576 0.66512 0.03507 0.66697 0.03437 0.66697 C 0.0335 0.6679 0.03264 0.66697 0.03194 0.66944 C 0.03142 0.67068 0.03142 0.67284 0.03125 0.67469 C 0.03212 0.68827 0.03142 0.68827 0.03507 0.70092 C 0.03698 0.7074 0.03819 0.71666 0.04114 0.72037 C 0.04236 0.72191 0.04375 0.72407 0.04496 0.72561 C 0.05104 0.73642 0.04305 0.72561 0.05034 0.73487 C 0.05104 0.73642 0.05173 0.7395 0.0526 0.74135 C 0.05312 0.74351 0.05416 0.74382 0.05486 0.74506 C 0.05573 0.74753 0.05642 0.75123 0.05712 0.75432 C 0.05798 0.76296 0.05903 0.76419 0.05399 0.7716 C 0.05208 0.77469 0.04948 0.77531 0.04722 0.77623 L 0.04496 0.77901 C 0.03958 0.79105 0.04097 0.78364 0.03958 0.79629 C 0.03993 0.8037 0.03958 0.81049 0.04045 0.81759 C 0.04062 0.82006 0.04219 0.82098 0.04271 0.82284 C 0.04323 0.825 0.04305 0.82777 0.0434 0.82963 C 0.04375 0.8321 0.04444 0.83487 0.04496 0.83703 C 0.04548 0.84321 0.04583 0.84722 0.04653 0.85247 C 0.0467 0.85493 0.04705 0.85617 0.04722 0.85802 C 0.0467 0.87098 0.04635 0.88364 0.04566 0.89691 C 0.04566 0.89876 0.04531 0.90031 0.04496 0.90216 C 0.04166 0.91574 0.04271 0.90956 0.03889 0.91944 C 0.03611 0.92685 0.03663 0.92685 0.03507 0.9358 C 0.03368 0.95926 0.0335 0.9571 0.03507 0.99228 C 0.03507 0.99413 0.03594 0.99598 0.03663 0.99753 C 0.03802 1.00123 0.04114 1.00771 0.04114 1.00833 C 0.04062 1.01234 0.04045 1.0179 0.03958 1.0216 C 0.03923 1.02438 0.0375 1.025 0.03732 1.02716 C 0.03628 1.04166 0.03698 1.04074 0.04045 1.04259 C 0.04114 1.04537 0.04201 1.0466 0.04271 1.04845 C 0.04357 1.05123 0.04427 1.05463 0.04496 1.0574 C 0.04653 1.06389 0.0467 1.06574 0.04791 1.07284 C 0.04774 1.0824 0.04791 1.09135 0.04722 1.10123 C 0.04705 1.10339 0.04618 1.10524 0.04566 1.1071 C 0.04253 1.1216 0.04774 1.10216 0.0434 1.11728 C 0.04375 1.12068 0.04357 1.12438 0.04409 1.12808 C 0.04462 1.12993 0.04583 1.13086 0.04653 1.13271 C 0.04687 1.13487 0.04705 1.13672 0.04722 1.13858 C 0.04705 1.14197 0.04722 1.14722 0.04653 1.15092 C 0.04583 1.15308 0.04427 1.15401 0.0434 1.15586 C 0.04271 1.1574 0.04253 1.15926 0.04184 1.16111 C 0.04097 1.16358 0.03975 1.16512 0.03889 1.16697 C 0.03663 1.17129 0.03663 1.17222 0.03507 1.17685 C 0.03628 1.18611 0.03524 1.17963 0.03802 1.18981 C 0.03906 1.19259 0.0401 1.19629 0.04114 1.20061 C 0.04166 1.20185 0.04184 1.20463 0.04271 1.20555 L 0.04496 1.20926 C 0.04514 1.21172 0.04531 1.2145 0.04566 1.21728 C 0.04583 1.21975 0.04635 1.22098 0.04653 1.22284 C 0.04687 1.22685 0.04705 1.23024 0.04722 1.23395 C 0.04705 1.24784 0.04687 1.26234 0.04653 1.27592 C 0.04635 1.28148 0.04635 1.28703 0.04566 1.29228 C 0.04531 1.29506 0.04444 1.29753 0.0434 1.29907 C 0.04236 1.30061 0.04097 1.29969 0.03958 1.30092 C 0.03889 1.30185 0.03784 1.30247 0.03732 1.30432 C 0.03611 1.30833 0.03646 1.31635 0.03732 1.32037 C 0.03784 1.32253 0.03889 1.32376 0.03958 1.32561 C 0.03993 1.32777 0.03993 1.33055 0.04045 1.3324 C 0.0408 1.33456 0.04149 1.33611 0.04184 1.33765 C 0.04219 1.33919 0.04236 1.34135 0.04271 1.3429 C 0.03854 1.34568 0.04114 1.34537 0.03437 1.34537 " pathEditMode="relative" rAng="0" ptsTypes="AAAAAAAAAAAAAAAAAAAAAAAAAAAAAAAAAAAAAAAAAAAAAAAAAAAAAAAAAAAAAAAAAAAAAAAAAAAAAAAAAAAAAAAAAAAAAAAAAAAAAAAAAAAAAAAAAAAAAAAAAAAAAAAAA">
                                      <p:cBhvr>
                                        <p:cTn id="2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69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25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33 -0.04074 L 0.03733 -0.03981 C 0.03993 -0.03827 0.04254 -0.03734 0.04497 -0.03457 C 0.0474 -0.0324 0.04809 -0.02778 0.04653 -0.02253 C 0.04497 -0.0179 0.04323 -0.01697 0.04115 -0.01543 C 0.04063 -0.01389 0.04028 -0.01173 0.03959 -0.00987 C 0.0375 -0.00555 0.03438 -0.0037 0.03282 0.00216 L 0.03125 0.0071 C 0.03143 0.0105 0.03143 0.01358 0.03195 0.01605 C 0.03351 0.02222 0.03559 0.02408 0.03802 0.02685 C 0.03976 0.03087 0.0408 0.03241 0.04184 0.03766 C 0.04236 0.03982 0.04323 0.04722 0.04341 0.04939 C 0.04323 0.0534 0.04323 0.0571 0.04271 0.06019 C 0.04219 0.06266 0.04098 0.06358 0.04045 0.06543 C 0.03993 0.06821 0.03993 0.07037 0.03959 0.07253 C 0.03993 0.07809 0.04045 0.0821 0.04045 0.08766 C 0.04045 0.08858 0.04028 0.09105 0.03959 0.09229 C 0.03889 0.09414 0.03768 0.09414 0.03663 0.09414 C 0.03716 0.10093 0.03681 0.10463 0.03889 0.1105 C 0.03959 0.11111 0.04045 0.11204 0.04115 0.11389 C 0.0408 0.11698 0.04045 0.12377 0.03889 0.12562 C 0.03733 0.12778 0.03525 0.12778 0.03351 0.12871 C 0.03282 0.12963 0.03195 0.12994 0.03125 0.13087 C 0.03091 0.13395 0.02969 0.13858 0.03125 0.14167 C 0.03212 0.14352 0.03334 0.1429 0.03438 0.14352 C 0.03525 0.14476 0.03646 0.14506 0.03733 0.14692 C 0.04236 0.15679 0.03993 0.1713 0.03802 0.18457 C 0.03785 0.18704 0.03611 0.18704 0.03507 0.18858 C 0.0342 0.18889 0.03351 0.19043 0.03282 0.19198 C 0.03247 0.19321 0.03195 0.19537 0.03195 0.19722 C 0.03247 0.21327 0.03282 0.21482 0.03438 0.22531 C 0.03403 0.22963 0.0342 0.23426 0.03351 0.23766 C 0.03299 0.24105 0.0316 0.2426 0.03056 0.24476 C 0.029 0.24784 0.02691 0.25062 0.02518 0.2534 C 0.02431 0.26204 0.02361 0.26482 0.02518 0.275 C 0.02552 0.27685 0.02657 0.27871 0.02743 0.28025 C 0.02882 0.28272 0.03195 0.28704 0.03195 0.28735 C 0.03542 0.29877 0.03143 0.28581 0.03577 0.29753 C 0.03663 0.3 0.03733 0.30247 0.03802 0.30494 C 0.03837 0.30679 0.03907 0.3142 0.03959 0.31636 C 0.04011 0.31821 0.04063 0.32006 0.04115 0.32222 C 0.04219 0.33179 0.04288 0.33241 0.03959 0.34321 C 0.03924 0.34445 0.03802 0.34414 0.03733 0.34445 C 0.03629 0.34692 0.03542 0.34877 0.03438 0.35 C 0.03368 0.35155 0.03212 0.35 0.03195 0.35216 C 0.0316 0.36111 0.03229 0.37068 0.03282 0.38025 C 0.03282 0.3821 0.03334 0.38395 0.03351 0.38581 C 0.03386 0.38827 0.03403 0.39105 0.03438 0.39383 C 0.03507 0.41204 0.03611 0.42932 0.03438 0.44722 C 0.03403 0.45 0.03229 0.45093 0.03125 0.45216 C 0.02969 0.45494 0.02674 0.45957 0.02674 0.45988 C 0.02639 0.46081 0.02622 0.46327 0.02587 0.46482 C 0.02396 0.48025 0.02622 0.46451 0.02448 0.47747 C 0.02466 0.47994 0.02518 0.50371 0.02743 0.5105 C 0.02813 0.51297 0.02952 0.5142 0.03056 0.51605 C 0.03125 0.5179 0.03212 0.51914 0.03282 0.52099 C 0.03455 0.52593 0.0342 0.52593 0.03507 0.53179 C 0.03559 0.53457 0.03698 0.54229 0.03733 0.54599 C 0.03768 0.54908 0.03785 0.55185 0.03802 0.55494 C 0.03716 0.58118 0.03663 0.58179 0.03889 0.61266 C 0.03907 0.61513 0.03976 0.61636 0.04045 0.61821 C 0.04098 0.61945 0.04184 0.62006 0.04271 0.62161 C 0.04323 0.62531 0.04358 0.62902 0.0441 0.63272 C 0.04809 0.65309 0.04375 0.62377 0.04653 0.6429 C 0.04618 0.64753 0.04653 0.65309 0.04566 0.65648 C 0.04532 0.65864 0.0441 0.65803 0.04341 0.65864 C 0.03785 0.66389 0.04306 0.6605 0.03663 0.66389 C 0.03577 0.66513 0.03507 0.66698 0.03438 0.66698 C 0.03351 0.6679 0.03264 0.66698 0.03195 0.66945 C 0.03143 0.67068 0.03143 0.67284 0.03125 0.67469 C 0.03212 0.68827 0.03143 0.68827 0.03507 0.70093 C 0.03698 0.70741 0.0382 0.71667 0.04115 0.72037 C 0.04236 0.72192 0.04375 0.72408 0.04497 0.72562 C 0.05104 0.73642 0.04306 0.72562 0.05035 0.73488 C 0.05104 0.73642 0.05174 0.73951 0.05261 0.74136 C 0.05313 0.74352 0.05417 0.74383 0.05486 0.74506 C 0.05573 0.74753 0.05643 0.75124 0.05712 0.75432 C 0.05799 0.76297 0.05903 0.7642 0.054 0.77161 C 0.05209 0.77469 0.04948 0.77531 0.04723 0.77624 L 0.04497 0.77902 C 0.03959 0.79105 0.04098 0.78364 0.03959 0.7963 C 0.03993 0.80371 0.03959 0.8105 0.04045 0.8176 C 0.04063 0.82006 0.04219 0.82099 0.04271 0.82284 C 0.04323 0.825 0.04306 0.82778 0.04341 0.82963 C 0.04375 0.8321 0.04445 0.83488 0.04497 0.83704 C 0.04549 0.84321 0.04584 0.84722 0.04653 0.85247 C 0.0467 0.85494 0.04705 0.85618 0.04723 0.85803 C 0.0467 0.87099 0.04636 0.88364 0.04566 0.89692 C 0.04566 0.89877 0.04532 0.90031 0.04497 0.90216 C 0.04167 0.91574 0.04271 0.90957 0.03889 0.91945 C 0.03611 0.92685 0.03663 0.92685 0.03507 0.93581 C 0.03368 0.95926 0.03351 0.9571 0.03507 0.99229 C 0.03507 0.99414 0.03594 0.99599 0.03663 0.99753 C 0.03802 1.00124 0.04115 1.00772 0.04115 1.00834 C 0.04063 1.01235 0.04045 1.0179 0.03959 1.02161 C 0.03924 1.02439 0.0375 1.025 0.03733 1.02716 C 0.03629 1.04167 0.03698 1.04074 0.04045 1.0426 C 0.04115 1.04537 0.04202 1.04661 0.04271 1.04846 C 0.04358 1.05124 0.04427 1.05463 0.04497 1.05741 C 0.04653 1.06389 0.0467 1.06574 0.04792 1.07284 C 0.04775 1.08241 0.04792 1.09136 0.04723 1.10124 C 0.04705 1.1034 0.04618 1.10525 0.04566 1.1071 C 0.04254 1.12161 0.04775 1.10216 0.04341 1.11729 C 0.04375 1.12068 0.04358 1.12439 0.0441 1.12809 C 0.04462 1.12994 0.04584 1.13087 0.04653 1.13272 C 0.04688 1.13488 0.04705 1.13673 0.04723 1.13858 C 0.04705 1.14198 0.04723 1.14722 0.04653 1.15093 C 0.04584 1.15309 0.04427 1.15402 0.04341 1.15587 C 0.04271 1.15741 0.04254 1.15926 0.04184 1.16111 C 0.04098 1.16358 0.03976 1.16513 0.03889 1.16698 C 0.03663 1.1713 0.03663 1.17222 0.03507 1.17685 C 0.03629 1.18611 0.03525 1.17963 0.03802 1.18982 C 0.03907 1.1926 0.04011 1.1963 0.04115 1.20062 C 0.04167 1.20185 0.04184 1.20463 0.04271 1.20556 L 0.04497 1.20926 C 0.04514 1.21173 0.04532 1.21451 0.04566 1.21729 C 0.04584 1.21976 0.04636 1.22099 0.04653 1.22284 C 0.04688 1.22685 0.04705 1.23025 0.04723 1.23395 C 0.04705 1.24784 0.04688 1.26235 0.04653 1.27593 C 0.04636 1.28148 0.04636 1.28704 0.04566 1.29229 C 0.04532 1.29506 0.04445 1.29753 0.04341 1.29908 C 0.04236 1.30062 0.04098 1.29969 0.03959 1.30093 C 0.03889 1.30185 0.03785 1.30247 0.03733 1.30432 C 0.03611 1.30834 0.03646 1.31636 0.03733 1.32037 C 0.03785 1.32253 0.03889 1.32377 0.03959 1.32562 C 0.03993 1.32778 0.03993 1.33056 0.04045 1.33241 C 0.0408 1.33457 0.0415 1.33611 0.04184 1.33766 C 0.04219 1.3392 0.04236 1.34136 0.04271 1.3429 C 0.03854 1.34568 0.04115 1.34537 0.03438 1.34537 " pathEditMode="relative" rAng="0" ptsTypes="AAAAAAAAAAAAAAAAAAAAAAAAAAAAAAAAAAAAAAAAAAAAAAAAAAAAAAAAAAAAAAAAAAAAAAAAAAAAAAAAAAAAAAAAAAAAAAAAAAAAAAAAAAAAAAAAAAAAAAAAAAAAAAAAA">
                                      <p:cBhvr>
                                        <p:cTn id="2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69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25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32 -0.04075 L 0.03732 -0.03982 C 0.03993 -0.03828 0.04253 -0.03735 0.04496 -0.03457 C 0.04739 -0.03241 0.04809 -0.02778 0.04653 -0.02254 C 0.04496 -0.01791 0.04323 -0.01698 0.04114 -0.01544 C 0.04062 -0.01389 0.04028 -0.01173 0.03958 -0.00988 C 0.0375 -0.00556 0.03437 -0.00371 0.03281 0.00216 L 0.03125 0.00709 C 0.03142 0.01049 0.03142 0.01358 0.03194 0.01604 C 0.03351 0.02222 0.03559 0.02407 0.03802 0.02685 C 0.03976 0.03086 0.0408 0.0324 0.04184 0.03765 C 0.04236 0.03981 0.04323 0.04722 0.0434 0.04938 C 0.04323 0.05339 0.04323 0.05709 0.04271 0.06018 C 0.04219 0.06265 0.04097 0.06358 0.04045 0.06543 C 0.03993 0.06821 0.03993 0.07037 0.03958 0.07253 C 0.03993 0.07808 0.04045 0.08209 0.04045 0.08765 C 0.04045 0.08858 0.04028 0.09104 0.03958 0.09228 C 0.03889 0.09413 0.03767 0.09413 0.03663 0.09413 C 0.03715 0.10092 0.0368 0.10463 0.03889 0.11049 C 0.03958 0.11111 0.04045 0.11203 0.04114 0.11388 C 0.0408 0.11697 0.04045 0.12376 0.03889 0.12561 C 0.03732 0.12777 0.03524 0.12777 0.03351 0.1287 C 0.03281 0.12963 0.03194 0.12993 0.03125 0.13086 C 0.0309 0.13395 0.02969 0.13858 0.03125 0.14166 C 0.03212 0.14351 0.03333 0.1429 0.03437 0.14351 C 0.03524 0.14475 0.03646 0.14506 0.03732 0.14691 C 0.04236 0.15709 0.03993 0.17129 0.03802 0.18456 C 0.03785 0.18703 0.03611 0.18703 0.03507 0.18858 C 0.0342 0.18919 0.03351 0.19043 0.03281 0.19197 C 0.03246 0.19321 0.03194 0.19537 0.03194 0.19722 C 0.03246 0.21327 0.03281 0.21481 0.03437 0.2253 C 0.03403 0.22963 0.0342 0.23425 0.03351 0.23765 C 0.03298 0.24104 0.0316 0.24259 0.03055 0.24475 C 0.02899 0.24783 0.02691 0.25061 0.02517 0.25339 C 0.0243 0.26203 0.02361 0.26481 0.02517 0.275 C 0.02552 0.27685 0.02656 0.2787 0.02743 0.28024 C 0.02882 0.28271 0.03194 0.28703 0.03194 0.28734 C 0.03542 0.29876 0.03142 0.2858 0.03576 0.29753 C 0.03663 0.3 0.03732 0.30246 0.03802 0.30493 C 0.03837 0.30679 0.03906 0.31419 0.03958 0.31635 C 0.0401 0.31821 0.04062 0.32006 0.04114 0.32222 C 0.04219 0.33179 0.04288 0.3324 0.03958 0.34321 C 0.03923 0.34444 0.03802 0.34413 0.03732 0.34444 C 0.03628 0.34691 0.03542 0.34876 0.03437 0.35 C 0.03368 0.35154 0.03212 0.35 0.03194 0.35216 C 0.0316 0.36111 0.03229 0.37067 0.03281 0.38024 C 0.03281 0.38209 0.03333 0.38395 0.03351 0.3858 C 0.03385 0.38827 0.03403 0.39104 0.03437 0.39382 C 0.03507 0.41203 0.03611 0.42932 0.03437 0.44722 C 0.03403 0.45 0.03229 0.45092 0.03125 0.45216 C 0.02969 0.45493 0.02673 0.45956 0.02673 0.45987 C 0.02639 0.4608 0.02621 0.46327 0.02587 0.46481 C 0.02396 0.48024 0.02621 0.4645 0.02448 0.47746 C 0.02465 0.47993 0.02517 0.5037 0.02743 0.51049 C 0.02812 0.51296 0.02951 0.51419 0.03055 0.51604 C 0.03125 0.5179 0.03212 0.51913 0.03281 0.52098 C 0.03455 0.52592 0.0342 0.52592 0.03507 0.53179 C 0.03559 0.53456 0.03698 0.54228 0.03732 0.54598 C 0.03767 0.54907 0.03785 0.55185 0.03802 0.55493 C 0.03715 0.58117 0.03663 0.58179 0.03889 0.61265 C 0.03906 0.61512 0.03976 0.61635 0.04045 0.61821 C 0.04097 0.61944 0.04184 0.62006 0.04271 0.6216 C 0.04323 0.6253 0.04357 0.62901 0.0441 0.63271 C 0.04809 0.65308 0.04375 0.62376 0.04653 0.6429 C 0.04618 0.64753 0.04653 0.65308 0.04566 0.65648 C 0.04531 0.65864 0.0441 0.65802 0.0434 0.65864 C 0.03785 0.66388 0.04305 0.66049 0.03663 0.66388 C 0.03576 0.66512 0.03507 0.66697 0.03437 0.66697 C 0.03351 0.6679 0.03264 0.66697 0.03194 0.66944 C 0.03142 0.67067 0.03142 0.67283 0.03125 0.67469 C 0.03212 0.68827 0.03142 0.68827 0.03507 0.70092 C 0.03698 0.7074 0.03819 0.71666 0.04114 0.72037 C 0.04236 0.72191 0.04375 0.72407 0.04496 0.72561 C 0.05104 0.73642 0.04305 0.72561 0.05035 0.73487 C 0.05104 0.73642 0.05173 0.7395 0.0526 0.74135 C 0.05312 0.74351 0.05417 0.74382 0.05486 0.74506 C 0.05573 0.74753 0.05642 0.75123 0.05712 0.75432 C 0.05798 0.76296 0.05903 0.76419 0.05399 0.7716 C 0.05208 0.77469 0.04948 0.7753 0.04722 0.77623 L 0.04496 0.77901 C 0.03958 0.79104 0.04097 0.78364 0.03958 0.79629 C 0.03993 0.8037 0.03958 0.81049 0.04045 0.81759 C 0.04062 0.82006 0.04219 0.82098 0.04271 0.82283 C 0.04323 0.825 0.04305 0.82777 0.0434 0.82963 C 0.04375 0.83209 0.04444 0.83487 0.04496 0.83703 C 0.04548 0.84321 0.04583 0.84722 0.04653 0.85246 C 0.0467 0.85493 0.04705 0.85617 0.04722 0.85802 C 0.0467 0.87098 0.04635 0.88364 0.04566 0.89691 C 0.04566 0.89876 0.04531 0.9003 0.04496 0.90216 C 0.04167 0.91574 0.04271 0.90956 0.03889 0.91944 C 0.03611 0.92685 0.03663 0.92685 0.03507 0.9358 C 0.03368 0.95925 0.03351 0.95709 0.03507 0.99228 C 0.03507 0.99413 0.03594 0.99598 0.03663 0.99753 C 0.03802 1.00123 0.04114 1.00771 0.04114 1.00833 C 0.04062 1.01234 0.04045 1.0179 0.03958 1.0216 C 0.03923 1.02438 0.0375 1.025 0.03732 1.02716 C 0.03628 1.04166 0.03698 1.04074 0.04045 1.04259 C 0.04114 1.04537 0.04201 1.0466 0.04271 1.04845 C 0.04357 1.05123 0.04427 1.05463 0.04496 1.0574 C 0.04653 1.06388 0.0467 1.06574 0.04792 1.07283 C 0.04774 1.0824 0.04792 1.09135 0.04722 1.10123 C 0.04705 1.10339 0.04618 1.10524 0.04566 1.10709 C 0.04253 1.1216 0.04774 1.10216 0.0434 1.11728 C 0.04375 1.12067 0.04357 1.12438 0.0441 1.12808 C 0.04462 1.12993 0.04583 1.13086 0.04653 1.13271 C 0.04687 1.13487 0.04705 1.13672 0.04722 1.13858 C 0.04705 1.14197 0.04722 1.14722 0.04653 1.15092 C 0.04583 1.15308 0.04427 1.15401 0.0434 1.15586 C 0.04271 1.1574 0.04253 1.15925 0.04184 1.16111 C 0.04097 1.16358 0.03976 1.16512 0.03889 1.16697 C 0.03663 1.17129 0.03663 1.17222 0.03507 1.17685 C 0.03628 1.18611 0.03524 1.17963 0.03802 1.18981 C 0.03906 1.19259 0.0401 1.19629 0.04114 1.20061 C 0.04167 1.20185 0.04184 1.20463 0.04271 1.20555 L 0.04496 1.20925 C 0.04514 1.21172 0.04531 1.2145 0.04566 1.21728 C 0.04583 1.21975 0.04635 1.22098 0.04653 1.22283 C 0.04687 1.22685 0.04705 1.23024 0.04722 1.23395 C 0.04705 1.24783 0.04687 1.26234 0.04653 1.27592 C 0.04635 1.28148 0.04635 1.28703 0.04566 1.29228 C 0.04531 1.29506 0.04444 1.29753 0.0434 1.29907 C 0.04236 1.30061 0.04097 1.29969 0.03958 1.30092 C 0.03889 1.30185 0.03785 1.30246 0.03732 1.30432 C 0.03611 1.30833 0.03646 1.31635 0.03732 1.32037 C 0.03785 1.32253 0.03889 1.32376 0.03958 1.32561 C 0.03993 1.32777 0.03993 1.33055 0.04045 1.3324 C 0.0408 1.33456 0.04149 1.33611 0.04184 1.33765 C 0.04219 1.33919 0.04236 1.34135 0.04271 1.3429 C 0.03854 1.34567 0.04114 1.34537 0.03437 1.34537 " pathEditMode="relative" rAng="0" ptsTypes="AAAAAAAAAAAAAAAAAAAAAAAAAAAAAAAAAAAAAAAAAAAAAAAAAAAAAAAAAAAAAAAAAAAAAAAAAAAAAAAAAAAAAAAAAAAAAAAAAAAAAAAAAAAAAAAAAAAAAAAAAAAAAAAAA">
                                      <p:cBhvr>
                                        <p:cTn id="3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69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25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33 -0.04074 L 0.03733 -0.03982 C 0.03993 -0.03827 0.04253 -0.03735 0.04496 -0.03457 C 0.0474 -0.03241 0.04809 -0.02778 0.04653 -0.02253 C 0.04496 -0.0179 0.04323 -0.01698 0.04115 -0.01543 C 0.04062 -0.01389 0.04028 -0.01173 0.03958 -0.00988 C 0.0375 -0.00556 0.03437 -0.00371 0.03281 0.00216 L 0.03125 0.0071 C 0.03142 0.01049 0.03142 0.01358 0.03194 0.01605 C 0.03351 0.02222 0.03559 0.02407 0.03802 0.02685 C 0.03976 0.03086 0.0408 0.03241 0.04184 0.03765 C 0.04236 0.03981 0.04323 0.04722 0.0434 0.04938 C 0.04323 0.05339 0.04323 0.0571 0.04271 0.06018 C 0.04219 0.06265 0.04097 0.06358 0.04045 0.06543 C 0.03993 0.06821 0.03993 0.07037 0.03958 0.07253 C 0.03993 0.07808 0.04045 0.0821 0.04045 0.08765 C 0.04045 0.08858 0.04028 0.09105 0.03958 0.09228 C 0.03889 0.09413 0.03767 0.09413 0.03663 0.09413 C 0.03715 0.10092 0.0368 0.10463 0.03889 0.11049 C 0.03958 0.11111 0.04045 0.11203 0.04115 0.11389 C 0.0408 0.11697 0.04045 0.12376 0.03889 0.12562 C 0.03733 0.12778 0.03524 0.12778 0.03351 0.1287 C 0.03281 0.12963 0.03194 0.12994 0.03125 0.13086 C 0.0309 0.13395 0.02969 0.13858 0.03125 0.14166 C 0.03212 0.14352 0.03333 0.1429 0.03437 0.14352 C 0.03524 0.14475 0.03646 0.14506 0.03733 0.14691 C 0.04236 0.15679 0.03993 0.17129 0.03802 0.18457 C 0.03785 0.18703 0.03611 0.18703 0.03507 0.18858 C 0.0342 0.18889 0.03351 0.19043 0.03281 0.19197 C 0.03246 0.19321 0.03194 0.19537 0.03194 0.19722 C 0.03246 0.21327 0.03281 0.21481 0.03437 0.22531 C 0.03403 0.22963 0.0342 0.23426 0.03351 0.23765 C 0.03299 0.24105 0.0316 0.24259 0.03055 0.24475 C 0.02899 0.24784 0.02691 0.25062 0.02517 0.25339 C 0.0243 0.26203 0.02361 0.26481 0.02517 0.275 C 0.02552 0.27685 0.02656 0.2787 0.02743 0.28024 C 0.02882 0.28271 0.03194 0.28703 0.03194 0.28734 C 0.03542 0.29876 0.03142 0.2858 0.03576 0.29753 C 0.03663 0.3 0.03733 0.30247 0.03802 0.30494 C 0.03837 0.30679 0.03906 0.3142 0.03958 0.31636 C 0.0401 0.31821 0.04062 0.32006 0.04115 0.32222 C 0.04219 0.33179 0.04288 0.33241 0.03958 0.34321 C 0.03924 0.34444 0.03802 0.34413 0.03733 0.34444 C 0.03628 0.34691 0.03542 0.34876 0.03437 0.35 C 0.03368 0.35154 0.03212 0.35 0.03194 0.35216 C 0.0316 0.36111 0.03229 0.37068 0.03281 0.38024 C 0.03281 0.3821 0.03333 0.38395 0.03351 0.3858 C 0.03385 0.38827 0.03403 0.39105 0.03437 0.39382 C 0.03507 0.41203 0.03611 0.42932 0.03437 0.44722 C 0.03403 0.45 0.03229 0.45092 0.03125 0.45216 C 0.02969 0.45494 0.02674 0.45957 0.02674 0.45987 C 0.02639 0.4608 0.02621 0.46327 0.02587 0.46481 C 0.02396 0.48024 0.02621 0.4645 0.02448 0.47747 C 0.02465 0.47994 0.02517 0.5037 0.02743 0.51049 C 0.02812 0.51296 0.02951 0.5142 0.03055 0.51605 C 0.03125 0.5179 0.03212 0.51913 0.03281 0.52099 C 0.03455 0.52592 0.0342 0.52592 0.03507 0.53179 C 0.03559 0.53457 0.03698 0.54228 0.03733 0.54599 C 0.03767 0.54907 0.03785 0.55185 0.03802 0.55494 C 0.03715 0.58117 0.03663 0.58179 0.03889 0.61265 C 0.03906 0.61512 0.03976 0.61636 0.04045 0.61821 C 0.04097 0.61944 0.04184 0.62006 0.04271 0.6216 C 0.04323 0.62531 0.04358 0.62901 0.0441 0.63271 C 0.04809 0.65308 0.04375 0.62376 0.04653 0.6429 C 0.04618 0.64753 0.04653 0.65308 0.04566 0.65648 C 0.04531 0.65864 0.0441 0.65802 0.0434 0.65864 C 0.03785 0.66389 0.04305 0.66049 0.03663 0.66389 C 0.03576 0.66512 0.03507 0.66697 0.03437 0.66697 C 0.03351 0.6679 0.03264 0.66697 0.03194 0.66944 C 0.03142 0.67068 0.03142 0.67284 0.03125 0.67469 C 0.03212 0.68827 0.03142 0.68827 0.03507 0.70092 C 0.03698 0.70741 0.03819 0.71666 0.04115 0.72037 C 0.04236 0.72191 0.04375 0.72407 0.04496 0.72562 C 0.05104 0.73642 0.04305 0.72562 0.05035 0.73487 C 0.05104 0.73642 0.05174 0.7395 0.0526 0.74136 C 0.05312 0.74352 0.05417 0.74382 0.05486 0.74506 C 0.05573 0.74753 0.05642 0.75123 0.05712 0.75432 C 0.05799 0.76296 0.05903 0.7642 0.05399 0.7716 C 0.05208 0.77469 0.04948 0.77531 0.04722 0.77623 L 0.04496 0.77901 C 0.03958 0.79105 0.04097 0.78364 0.03958 0.79629 C 0.03993 0.8037 0.03958 0.81049 0.04045 0.81759 C 0.04062 0.82006 0.04219 0.82099 0.04271 0.82284 C 0.04323 0.825 0.04305 0.82778 0.0434 0.82963 C 0.04375 0.8321 0.04444 0.83487 0.04496 0.83703 C 0.04549 0.84321 0.04583 0.84722 0.04653 0.85247 C 0.0467 0.85494 0.04705 0.85617 0.04722 0.85802 C 0.0467 0.87099 0.04635 0.88364 0.04566 0.89691 C 0.04566 0.89876 0.04531 0.90031 0.04496 0.90216 C 0.04167 0.91574 0.04271 0.90957 0.03889 0.91944 C 0.03611 0.92685 0.03663 0.92685 0.03507 0.9358 C 0.03368 0.95926 0.03351 0.9571 0.03507 0.99228 C 0.03507 0.99413 0.03594 0.99599 0.03663 0.99753 C 0.03802 1.00123 0.04115 1.00771 0.04115 1.00833 C 0.04062 1.01234 0.04045 1.0179 0.03958 1.0216 C 0.03924 1.02438 0.0375 1.025 0.03733 1.02716 C 0.03628 1.04166 0.03698 1.04074 0.04045 1.04259 C 0.04115 1.04537 0.04201 1.0466 0.04271 1.04845 C 0.04358 1.05123 0.04427 1.05463 0.04496 1.05741 C 0.04653 1.06389 0.0467 1.06574 0.04792 1.07284 C 0.04774 1.08241 0.04792 1.09136 0.04722 1.10123 C 0.04705 1.10339 0.04618 1.10524 0.04566 1.1071 C 0.04253 1.1216 0.04774 1.10216 0.0434 1.11728 C 0.04375 1.12068 0.04358 1.12438 0.0441 1.12808 C 0.04462 1.12994 0.04583 1.13086 0.04653 1.13271 C 0.04687 1.13487 0.04705 1.13673 0.04722 1.13858 C 0.04705 1.14197 0.04722 1.14722 0.04653 1.15092 C 0.04583 1.15308 0.04427 1.15401 0.0434 1.15586 C 0.04271 1.15741 0.04253 1.15926 0.04184 1.16111 C 0.04097 1.16358 0.03976 1.16512 0.03889 1.16697 C 0.03663 1.17129 0.03663 1.17222 0.03507 1.17685 C 0.03628 1.18611 0.03524 1.17963 0.03802 1.18981 C 0.03906 1.19259 0.0401 1.19629 0.04115 1.20062 C 0.04167 1.20185 0.04184 1.20463 0.04271 1.20555 L 0.04496 1.20926 C 0.04514 1.21173 0.04531 1.2145 0.04566 1.21728 C 0.04583 1.21975 0.04635 1.22099 0.04653 1.22284 C 0.04687 1.22685 0.04705 1.23024 0.04722 1.23395 C 0.04705 1.24784 0.04687 1.26234 0.04653 1.27592 C 0.04635 1.28148 0.04635 1.28703 0.04566 1.29228 C 0.04531 1.29506 0.04444 1.29753 0.0434 1.29907 C 0.04236 1.30062 0.04097 1.29969 0.03958 1.30092 C 0.03889 1.30185 0.03785 1.30247 0.03733 1.30432 C 0.03611 1.30833 0.03646 1.31636 0.03733 1.32037 C 0.03785 1.32253 0.03889 1.32376 0.03958 1.32562 C 0.03993 1.32778 0.03993 1.33055 0.04045 1.33241 C 0.0408 1.33457 0.04149 1.33611 0.04184 1.33765 C 0.04219 1.3392 0.04236 1.34136 0.04271 1.3429 C 0.03854 1.34568 0.04115 1.34537 0.03437 1.34537 " pathEditMode="relative" rAng="0" ptsTypes="AAAAAAAAAAAAAAAAAAAAAAAAAAAAAAAAAAAAAAAAAAAAAAAAAAAAAAAAAAAAAAAAAAAAAAAAAAAAAAAAAAAAAAAAAAAAAAAAAAAAAAAAAAAAAAAAAAAAAAAAAAAAAAAAA">
                                      <p:cBhvr>
                                        <p:cTn id="3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69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925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32 -0.04074 L 0.03732 -0.03982 C 0.03993 -0.03828 0.04253 -0.03735 0.04496 -0.03457 C 0.04739 -0.03241 0.04809 -0.02778 0.04652 -0.02253 C 0.04496 -0.01791 0.04322 -0.01698 0.04114 -0.01544 C 0.04062 -0.01389 0.04027 -0.01173 0.03958 -0.00988 C 0.0375 -0.00556 0.03437 -0.00371 0.03281 0.00216 L 0.03125 0.00709 C 0.03142 0.01049 0.03142 0.01358 0.03194 0.01605 C 0.0335 0.02222 0.03559 0.02407 0.03802 0.02685 C 0.03975 0.03086 0.04079 0.0324 0.04184 0.03765 C 0.04236 0.03981 0.04322 0.04722 0.0434 0.04938 C 0.04322 0.05339 0.04322 0.05709 0.0427 0.06018 C 0.04218 0.06265 0.04097 0.06358 0.04045 0.06543 C 0.03993 0.06821 0.03993 0.07037 0.03958 0.07253 C 0.03993 0.07808 0.04045 0.08209 0.04045 0.08765 C 0.04045 0.08858 0.04027 0.09105 0.03958 0.09228 C 0.03888 0.09413 0.03767 0.09413 0.03663 0.09413 C 0.03715 0.10092 0.0368 0.10463 0.03888 0.11049 C 0.03958 0.11111 0.04045 0.11203 0.04114 0.11388 C 0.04079 0.11697 0.04045 0.12376 0.03888 0.12561 C 0.03732 0.12777 0.03524 0.12777 0.0335 0.1287 C 0.03281 0.12963 0.03194 0.12993 0.03125 0.13086 C 0.0309 0.13395 0.02968 0.13858 0.03125 0.14166 C 0.03211 0.14351 0.03333 0.1429 0.03437 0.14351 C 0.03524 0.14475 0.03645 0.14506 0.03732 0.14691 C 0.04236 0.15709 0.03993 0.17129 0.03802 0.18456 C 0.03784 0.18703 0.03611 0.18703 0.03507 0.18858 C 0.0342 0.18919 0.0335 0.19043 0.03281 0.19197 C 0.03246 0.19321 0.03194 0.19537 0.03194 0.19722 C 0.03246 0.21327 0.03281 0.21481 0.03437 0.2253 C 0.03402 0.22963 0.0342 0.23426 0.0335 0.23765 C 0.03298 0.24105 0.03159 0.24259 0.03055 0.24475 C 0.02899 0.24784 0.02691 0.25061 0.02517 0.25339 C 0.0243 0.26203 0.02361 0.26481 0.02517 0.275 C 0.02552 0.27685 0.02656 0.2787 0.02743 0.28024 C 0.02882 0.28271 0.03194 0.28703 0.03194 0.28734 C 0.03541 0.29876 0.03142 0.2858 0.03576 0.29753 C 0.03663 0.3 0.03732 0.30247 0.03802 0.30493 C 0.03836 0.30679 0.03906 0.31419 0.03958 0.31635 C 0.0401 0.31821 0.04062 0.32006 0.04114 0.32222 C 0.04218 0.33179 0.04288 0.3324 0.03958 0.34321 C 0.03923 0.34444 0.03802 0.34413 0.03732 0.34444 C 0.03628 0.34691 0.03541 0.34876 0.03437 0.35 C 0.03368 0.35154 0.03211 0.35 0.03194 0.35216 C 0.03159 0.36111 0.03229 0.37067 0.03281 0.38024 C 0.03281 0.38209 0.03333 0.38395 0.0335 0.3858 C 0.03385 0.38827 0.03402 0.39105 0.03437 0.39382 C 0.03507 0.41203 0.03611 0.42932 0.03437 0.44722 C 0.03402 0.45 0.03229 0.45092 0.03125 0.45216 C 0.02968 0.45493 0.02673 0.45956 0.02673 0.45987 C 0.02638 0.4608 0.02621 0.46327 0.02586 0.46481 C 0.02395 0.48024 0.02621 0.4645 0.02447 0.47747 C 0.02465 0.47993 0.02517 0.5037 0.02743 0.51049 C 0.02812 0.51296 0.02951 0.51419 0.03055 0.51605 C 0.03125 0.5179 0.03211 0.51913 0.03281 0.52098 C 0.03454 0.52592 0.0342 0.52592 0.03507 0.53179 C 0.03559 0.53456 0.03697 0.54228 0.03732 0.54598 C 0.03767 0.54907 0.03784 0.55185 0.03802 0.55493 C 0.03715 0.58117 0.03663 0.58179 0.03888 0.61265 C 0.03906 0.61512 0.03975 0.61635 0.04045 0.61821 C 0.04097 0.61944 0.04184 0.62006 0.0427 0.6216 C 0.04322 0.6253 0.04357 0.62901 0.04409 0.63271 C 0.04809 0.65308 0.04375 0.62376 0.04652 0.6429 C 0.04618 0.64753 0.04652 0.65308 0.04566 0.65648 C 0.04531 0.65864 0.04409 0.65802 0.0434 0.65864 C 0.03784 0.66388 0.04305 0.66049 0.03663 0.66388 C 0.03576 0.66512 0.03507 0.66697 0.03437 0.66697 C 0.0335 0.6679 0.03263 0.66697 0.03194 0.66944 C 0.03142 0.67067 0.03142 0.67284 0.03125 0.67469 C 0.03211 0.68827 0.03142 0.68827 0.03507 0.70092 C 0.03697 0.7074 0.03819 0.71666 0.04114 0.72037 C 0.04236 0.72191 0.04375 0.72407 0.04496 0.72561 C 0.05104 0.73642 0.04305 0.72561 0.05034 0.73487 C 0.05104 0.73642 0.05173 0.7395 0.0526 0.74135 C 0.05312 0.74351 0.05416 0.74382 0.05486 0.74506 C 0.05572 0.74753 0.05642 0.75123 0.05711 0.75432 C 0.05798 0.76296 0.05902 0.76419 0.05399 0.7716 C 0.05208 0.77469 0.04947 0.7753 0.04722 0.77623 L 0.04496 0.77901 C 0.03958 0.79105 0.04097 0.78364 0.03958 0.79629 C 0.03993 0.8037 0.03958 0.81049 0.04045 0.81759 C 0.04062 0.82006 0.04218 0.82098 0.0427 0.82284 C 0.04322 0.825 0.04305 0.82777 0.0434 0.82963 C 0.04375 0.83209 0.04444 0.83487 0.04496 0.83703 C 0.04548 0.84321 0.04583 0.84722 0.04652 0.85247 C 0.0467 0.85493 0.04704 0.85617 0.04722 0.85802 C 0.0467 0.87098 0.04635 0.88364 0.04566 0.89691 C 0.04566 0.89876 0.04531 0.9003 0.04496 0.90216 C 0.04166 0.91574 0.0427 0.90956 0.03888 0.91944 C 0.03611 0.92685 0.03663 0.92685 0.03507 0.9358 C 0.03368 0.95926 0.0335 0.95709 0.03507 0.99228 C 0.03507 0.99413 0.03593 0.99598 0.03663 0.99753 C 0.03802 1.00123 0.04114 1.00771 0.04114 1.00833 C 0.04062 1.01234 0.04045 1.0179 0.03958 1.0216 C 0.03923 1.02438 0.0375 1.025 0.03732 1.02716 C 0.03628 1.04166 0.03697 1.04074 0.04045 1.04259 C 0.04114 1.04537 0.04201 1.0466 0.0427 1.04845 C 0.04357 1.05123 0.04427 1.05463 0.04496 1.0574 C 0.04652 1.06388 0.0467 1.06574 0.04791 1.07284 C 0.04774 1.0824 0.04791 1.09135 0.04722 1.10123 C 0.04704 1.10339 0.04618 1.10524 0.04566 1.10709 C 0.04253 1.1216 0.04774 1.10216 0.0434 1.11728 C 0.04375 1.12067 0.04357 1.12438 0.04409 1.12808 C 0.04461 1.12993 0.04583 1.13086 0.04652 1.13271 C 0.04687 1.13487 0.04704 1.13672 0.04722 1.13858 C 0.04704 1.14197 0.04722 1.14722 0.04652 1.15092 C 0.04583 1.15308 0.04427 1.15401 0.0434 1.15586 C 0.0427 1.1574 0.04253 1.15926 0.04184 1.16111 C 0.04097 1.16358 0.03975 1.16512 0.03888 1.16697 C 0.03663 1.17129 0.03663 1.17222 0.03507 1.17685 C 0.03628 1.18611 0.03524 1.17963 0.03802 1.18981 C 0.03906 1.19259 0.0401 1.19629 0.04114 1.20061 C 0.04166 1.20185 0.04184 1.20463 0.0427 1.20555 L 0.04496 1.20926 C 0.04513 1.21172 0.04531 1.2145 0.04566 1.21728 C 0.04583 1.21975 0.04635 1.22098 0.04652 1.22284 C 0.04687 1.22685 0.04704 1.23024 0.04722 1.23395 C 0.04704 1.24784 0.04687 1.26234 0.04652 1.27592 C 0.04635 1.28148 0.04635 1.28703 0.04566 1.29228 C 0.04531 1.29506 0.04444 1.29753 0.0434 1.29907 C 0.04236 1.30061 0.04097 1.29969 0.03958 1.30092 C 0.03888 1.30185 0.03784 1.30247 0.03732 1.30432 C 0.03611 1.30833 0.03645 1.31635 0.03732 1.32037 C 0.03784 1.32253 0.03888 1.32376 0.03958 1.32561 C 0.03993 1.32777 0.03993 1.33055 0.04045 1.3324 C 0.04079 1.33456 0.04149 1.33611 0.04184 1.33765 C 0.04218 1.33919 0.04236 1.34135 0.0427 1.3429 C 0.03854 1.34567 0.04114 1.34537 0.03437 1.34537 " pathEditMode="relative" rAng="0" ptsTypes="AAAAAAAAAAAAAAAAAAAAAAAAAAAAAAAAAAAAAAAAAAAAAAAAAAAAAAAAAAAAAAAAAAAAAAAAAAAAAAAAAAAAAAAAAAAAAAAAAAAAAAAAAAAAAAAAAAAAAAAAAAAAAAAAA">
                                      <p:cBhvr>
                                        <p:cTn id="37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69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125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33 -0.04074 L 0.03733 -0.03982 C 0.03993 -0.03827 0.04254 -0.03735 0.04497 -0.03457 C 0.0474 -0.03241 0.04809 -0.02778 0.04653 -0.02253 C 0.04497 -0.0179 0.04323 -0.01698 0.04115 -0.01543 C 0.04063 -0.01389 0.04028 -0.01173 0.03958 -0.00988 C 0.0375 -0.00556 0.03438 -0.0037 0.03281 0.00216 L 0.03125 0.0071 C 0.03143 0.01049 0.03143 0.01358 0.03195 0.01605 C 0.03351 0.02222 0.03559 0.02407 0.03802 0.02685 C 0.03976 0.03086 0.0408 0.03241 0.04184 0.03765 C 0.04236 0.03981 0.04323 0.04722 0.0434 0.04938 C 0.04323 0.05339 0.04323 0.0571 0.04271 0.06018 C 0.04219 0.06265 0.04097 0.06358 0.04045 0.06543 C 0.03993 0.06821 0.03993 0.07037 0.03958 0.07253 C 0.03993 0.07809 0.04045 0.0821 0.04045 0.08765 C 0.04045 0.08858 0.04028 0.09105 0.03958 0.09228 C 0.03889 0.09413 0.03768 0.09413 0.03663 0.09413 C 0.03715 0.10092 0.03681 0.10463 0.03889 0.11049 C 0.03958 0.11111 0.04045 0.11204 0.04115 0.11389 C 0.0408 0.11697 0.04045 0.12376 0.03889 0.12562 C 0.03733 0.12778 0.03524 0.12778 0.03351 0.1287 C 0.03281 0.12963 0.03195 0.12994 0.03125 0.13086 C 0.0309 0.13395 0.02969 0.13858 0.03125 0.14167 C 0.03212 0.14352 0.03333 0.1429 0.03438 0.14352 C 0.03524 0.14475 0.03646 0.14506 0.03733 0.14691 C 0.04236 0.1571 0.03993 0.1713 0.03802 0.18457 C 0.03785 0.18704 0.03611 0.18704 0.03507 0.18858 C 0.0342 0.18889 0.03351 0.19043 0.03281 0.19197 C 0.03247 0.19321 0.03195 0.19537 0.03195 0.19722 C 0.03247 0.21327 0.03281 0.21481 0.03438 0.22531 C 0.03403 0.22963 0.0342 0.23426 0.03351 0.23765 C 0.03299 0.24105 0.0316 0.24259 0.03056 0.24475 C 0.02899 0.24784 0.02691 0.25062 0.02518 0.25339 C 0.02431 0.26204 0.02361 0.26481 0.02518 0.275 C 0.02552 0.27685 0.02656 0.2787 0.02743 0.28025 C 0.02882 0.28272 0.03195 0.28704 0.03195 0.28734 C 0.03542 0.29876 0.03143 0.2858 0.03577 0.29753 C 0.03663 0.3 0.03733 0.30247 0.03802 0.30494 C 0.03837 0.30679 0.03906 0.3142 0.03958 0.31636 C 0.04011 0.31821 0.04063 0.32006 0.04115 0.32222 C 0.04219 0.33179 0.04288 0.33241 0.03958 0.34321 C 0.03924 0.34444 0.03802 0.34413 0.03733 0.34444 C 0.03629 0.34691 0.03542 0.34876 0.03438 0.35 C 0.03368 0.35154 0.03212 0.35 0.03195 0.35216 C 0.0316 0.36111 0.03229 0.37068 0.03281 0.38025 C 0.03281 0.3821 0.03333 0.38395 0.03351 0.3858 C 0.03386 0.38827 0.03403 0.39105 0.03438 0.39383 C 0.03507 0.41204 0.03611 0.42932 0.03438 0.44722 C 0.03403 0.45 0.03229 0.45092 0.03125 0.45216 C 0.02969 0.45494 0.02674 0.45957 0.02674 0.45988 C 0.02639 0.4608 0.02622 0.46327 0.02587 0.46481 C 0.02396 0.48025 0.02622 0.46451 0.02448 0.47747 C 0.02465 0.47994 0.02518 0.5037 0.02743 0.51049 C 0.02813 0.51296 0.02952 0.5142 0.03056 0.51605 C 0.03125 0.5179 0.03212 0.51913 0.03281 0.52099 C 0.03455 0.52592 0.0342 0.52592 0.03507 0.53179 C 0.03559 0.53457 0.03698 0.54228 0.03733 0.54599 C 0.03768 0.54907 0.03785 0.55185 0.03802 0.55494 C 0.03715 0.58117 0.03663 0.58179 0.03889 0.61265 C 0.03906 0.61512 0.03976 0.61636 0.04045 0.61821 C 0.04097 0.61944 0.04184 0.62006 0.04271 0.6216 C 0.04323 0.62531 0.04358 0.62901 0.0441 0.63272 C 0.04809 0.65309 0.04375 0.62376 0.04653 0.6429 C 0.04618 0.64753 0.04653 0.65309 0.04566 0.65648 C 0.04531 0.65864 0.0441 0.65802 0.0434 0.65864 C 0.03785 0.66389 0.04306 0.66049 0.03663 0.66389 C 0.03577 0.66512 0.03507 0.66697 0.03438 0.66697 C 0.03351 0.6679 0.03264 0.66697 0.03195 0.66944 C 0.03143 0.67068 0.03143 0.67284 0.03125 0.67469 C 0.03212 0.68827 0.03143 0.68827 0.03507 0.70092 C 0.03698 0.70741 0.0382 0.71667 0.04115 0.72037 C 0.04236 0.72191 0.04375 0.72407 0.04497 0.72562 C 0.05104 0.73642 0.04306 0.72562 0.05035 0.73488 C 0.05104 0.73642 0.05174 0.73951 0.05261 0.74136 C 0.05313 0.74352 0.05417 0.74383 0.05486 0.74506 C 0.05573 0.74753 0.05643 0.75123 0.05712 0.75432 C 0.05799 0.76296 0.05903 0.7642 0.05399 0.7716 C 0.05208 0.77469 0.04948 0.77531 0.04722 0.77623 L 0.04497 0.77901 C 0.03958 0.79105 0.04097 0.78364 0.03958 0.7963 C 0.03993 0.8037 0.03958 0.81049 0.04045 0.81759 C 0.04063 0.82006 0.04219 0.82099 0.04271 0.82284 C 0.04323 0.825 0.04306 0.82778 0.0434 0.82963 C 0.04375 0.8321 0.04445 0.83488 0.04497 0.83704 C 0.04549 0.84321 0.04583 0.84722 0.04653 0.85247 C 0.0467 0.85494 0.04705 0.85617 0.04722 0.85802 C 0.0467 0.87099 0.04636 0.88364 0.04566 0.89691 C 0.04566 0.89876 0.04531 0.90031 0.04497 0.90216 C 0.04167 0.91574 0.04271 0.90957 0.03889 0.91944 C 0.03611 0.92685 0.03663 0.92685 0.03507 0.9358 C 0.03368 0.95926 0.03351 0.9571 0.03507 0.99228 C 0.03507 0.99413 0.03594 0.99599 0.03663 0.99753 C 0.03802 1.00123 0.04115 1.00772 0.04115 1.00833 C 0.04063 1.01234 0.04045 1.0179 0.03958 1.0216 C 0.03924 1.02438 0.0375 1.025 0.03733 1.02716 C 0.03629 1.04167 0.03698 1.04074 0.04045 1.04259 C 0.04115 1.04537 0.04202 1.0466 0.04271 1.04846 C 0.04358 1.05123 0.04427 1.05463 0.04497 1.05741 C 0.04653 1.06389 0.0467 1.06574 0.04792 1.07284 C 0.04774 1.08241 0.04792 1.09136 0.04722 1.10123 C 0.04705 1.10339 0.04618 1.10525 0.04566 1.1071 C 0.04254 1.1216 0.04774 1.10216 0.0434 1.11728 C 0.04375 1.12068 0.04358 1.12438 0.0441 1.12809 C 0.04462 1.12994 0.04583 1.13086 0.04653 1.13272 C 0.04688 1.13488 0.04705 1.13673 0.04722 1.13858 C 0.04705 1.14197 0.04722 1.14722 0.04653 1.15092 C 0.04583 1.15309 0.04427 1.15401 0.0434 1.15586 C 0.04271 1.15741 0.04254 1.15926 0.04184 1.16111 C 0.04097 1.16358 0.03976 1.16512 0.03889 1.16697 C 0.03663 1.1713 0.03663 1.17222 0.03507 1.17685 C 0.03629 1.18611 0.03524 1.17963 0.03802 1.18981 C 0.03906 1.19259 0.04011 1.1963 0.04115 1.20062 C 0.04167 1.20185 0.04184 1.20463 0.04271 1.20555 L 0.04497 1.20926 C 0.04514 1.21173 0.04531 1.21451 0.04566 1.21728 C 0.04583 1.21975 0.04636 1.22099 0.04653 1.22284 C 0.04688 1.22685 0.04705 1.23025 0.04722 1.23395 C 0.04705 1.24784 0.04688 1.26234 0.04653 1.27592 C 0.04636 1.28148 0.04636 1.28704 0.04566 1.29228 C 0.04531 1.29506 0.04445 1.29753 0.0434 1.29907 C 0.04236 1.30062 0.04097 1.29969 0.03958 1.30092 C 0.03889 1.30185 0.03785 1.30247 0.03733 1.30432 C 0.03611 1.30833 0.03646 1.31636 0.03733 1.32037 C 0.03785 1.32253 0.03889 1.32376 0.03958 1.32562 C 0.03993 1.32778 0.03993 1.33055 0.04045 1.33241 C 0.0408 1.33457 0.04149 1.33611 0.04184 1.33765 C 0.04219 1.3392 0.04236 1.34136 0.04271 1.3429 C 0.03854 1.34568 0.04115 1.34537 0.03438 1.34537 " pathEditMode="relative" rAng="0" ptsTypes="AAAAAAAAAAAAAAAAAAAAAAAAAAAAAAAAAAAAAAAAAAAAAAAAAAAAAAAAAAAAAAAAAAAAAAAAAAAAAAAAAAAAAAAAAAAAAAAAAAAAAAAAAAAAAAAAAAAAAAAAAAAAAAAAA">
                                      <p:cBhvr>
                                        <p:cTn id="4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69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4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F55A68-98A3-430B-B829-C22F62D73F48}"/>
              </a:ext>
            </a:extLst>
          </p:cNvPr>
          <p:cNvCxnSpPr>
            <a:cxnSpLocks/>
          </p:cNvCxnSpPr>
          <p:nvPr/>
        </p:nvCxnSpPr>
        <p:spPr>
          <a:xfrm>
            <a:off x="4710223" y="3308383"/>
            <a:ext cx="442903" cy="0"/>
          </a:xfrm>
          <a:prstGeom prst="straightConnector1">
            <a:avLst/>
          </a:prstGeom>
          <a:ln>
            <a:solidFill>
              <a:srgbClr val="14BCAC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E14BE45-2336-485A-A2D9-BAB2AFD640AA}"/>
              </a:ext>
            </a:extLst>
          </p:cNvPr>
          <p:cNvGrpSpPr/>
          <p:nvPr/>
        </p:nvGrpSpPr>
        <p:grpSpPr>
          <a:xfrm>
            <a:off x="2155687" y="295159"/>
            <a:ext cx="3203119" cy="577244"/>
            <a:chOff x="2021011" y="275324"/>
            <a:chExt cx="3203119" cy="5772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378ACA-5E50-4340-A01B-1D0077BE8F29}"/>
                </a:ext>
              </a:extLst>
            </p:cNvPr>
            <p:cNvSpPr txBox="1"/>
            <p:nvPr/>
          </p:nvSpPr>
          <p:spPr>
            <a:xfrm>
              <a:off x="2183219" y="443945"/>
              <a:ext cx="3040911" cy="408623"/>
            </a:xfrm>
            <a:prstGeom prst="snip2SameRect">
              <a:avLst/>
            </a:prstGeom>
            <a:solidFill>
              <a:schemeClr val="accent5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3175">
                    <a:solidFill>
                      <a:srgbClr val="FFC000"/>
                    </a:solidFill>
                  </a:ln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</a:rPr>
                <a:t>Meaning of promoters</a:t>
              </a:r>
              <a:endParaRPr lang="bg-BG" sz="1800" dirty="0">
                <a:ln w="3175">
                  <a:solidFill>
                    <a:srgbClr val="FFC000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endParaRPr>
            </a:p>
          </p:txBody>
        </p:sp>
        <p:pic>
          <p:nvPicPr>
            <p:cNvPr id="1026" name="Picture 2" descr="Definition Icon - Download in Colored Outline Style">
              <a:extLst>
                <a:ext uri="{FF2B5EF4-FFF2-40B4-BE49-F238E27FC236}">
                  <a16:creationId xmlns:a16="http://schemas.microsoft.com/office/drawing/2014/main" id="{DF955346-1442-4077-80C2-6450878F9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1107">
              <a:off x="2021011" y="275324"/>
              <a:ext cx="483580" cy="483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E2A252-489F-4837-9593-8EA938D65B0C}"/>
              </a:ext>
            </a:extLst>
          </p:cNvPr>
          <p:cNvGrpSpPr/>
          <p:nvPr/>
        </p:nvGrpSpPr>
        <p:grpSpPr>
          <a:xfrm>
            <a:off x="5560705" y="295917"/>
            <a:ext cx="3508864" cy="648779"/>
            <a:chOff x="5426029" y="283169"/>
            <a:chExt cx="3508864" cy="64877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AB9956-6992-40B9-A6EC-41437A647766}"/>
                </a:ext>
              </a:extLst>
            </p:cNvPr>
            <p:cNvSpPr txBox="1"/>
            <p:nvPr/>
          </p:nvSpPr>
          <p:spPr>
            <a:xfrm>
              <a:off x="5893982" y="489689"/>
              <a:ext cx="3040911" cy="387191"/>
            </a:xfrm>
            <a:prstGeom prst="snipRoundRect">
              <a:avLst/>
            </a:prstGeom>
            <a:solidFill>
              <a:schemeClr val="accent5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>
                    <a:solidFill>
                      <a:srgbClr val="FFC000"/>
                    </a:solidFill>
                  </a:ln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</a:rPr>
                <a:t>Promoter Extraction</a:t>
              </a:r>
              <a:endParaRPr lang="bg-BG" sz="1800" dirty="0">
                <a:ln>
                  <a:solidFill>
                    <a:srgbClr val="FFC000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endParaRPr>
            </a:p>
          </p:txBody>
        </p:sp>
        <p:pic>
          <p:nvPicPr>
            <p:cNvPr id="1032" name="Picture 8" descr="Softlabs Group Custom Software Development - Software Testing Icon Png,  Transparent Png - kindpng">
              <a:extLst>
                <a:ext uri="{FF2B5EF4-FFF2-40B4-BE49-F238E27FC236}">
                  <a16:creationId xmlns:a16="http://schemas.microsoft.com/office/drawing/2014/main" id="{2E23490D-DEC7-4D1D-BC5C-7681B27DD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7209" y1="57576" x2="28023" y2="56229"/>
                          <a14:foregroundMark x1="31977" y1="55051" x2="33023" y2="55219"/>
                          <a14:foregroundMark x1="35116" y1="66498" x2="35116" y2="66498"/>
                          <a14:foregroundMark x1="26163" y1="65320" x2="26163" y2="65320"/>
                          <a14:foregroundMark x1="32442" y1="79461" x2="32442" y2="79461"/>
                          <a14:foregroundMark x1="36163" y1="76599" x2="36163" y2="76599"/>
                          <a14:foregroundMark x1="39884" y1="75084" x2="39884" y2="75084"/>
                          <a14:foregroundMark x1="47907" y1="38047" x2="47907" y2="38047"/>
                          <a14:foregroundMark x1="52209" y1="33502" x2="55116" y2="33502"/>
                          <a14:foregroundMark x1="56628" y1="59596" x2="60698" y2="52862"/>
                          <a14:foregroundMark x1="59535" y1="69865" x2="61395" y2="69865"/>
                          <a14:foregroundMark x1="70000" y1="59933" x2="69884" y2="56397"/>
                          <a14:foregroundMark x1="67907" y1="19360" x2="67907" y2="19360"/>
                          <a14:foregroundMark x1="74070" y1="23906" x2="74070" y2="23906"/>
                          <a14:foregroundMark x1="71977" y1="27946" x2="71977" y2="279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6029" y="283169"/>
              <a:ext cx="939327" cy="648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7044E1-9B26-4286-B45E-CDE2C001C7F0}"/>
              </a:ext>
            </a:extLst>
          </p:cNvPr>
          <p:cNvCxnSpPr>
            <a:cxnSpLocks/>
            <a:stCxn id="24" idx="1"/>
            <a:endCxn id="29" idx="0"/>
          </p:cNvCxnSpPr>
          <p:nvPr/>
        </p:nvCxnSpPr>
        <p:spPr>
          <a:xfrm flipH="1">
            <a:off x="3838350" y="872403"/>
            <a:ext cx="1" cy="502921"/>
          </a:xfrm>
          <a:prstGeom prst="straightConnector1">
            <a:avLst/>
          </a:prstGeom>
          <a:ln>
            <a:solidFill>
              <a:srgbClr val="14BCAC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hlinkClick r:id="rId7" action="ppaction://hlinksldjump"/>
            <a:extLst>
              <a:ext uri="{FF2B5EF4-FFF2-40B4-BE49-F238E27FC236}">
                <a16:creationId xmlns:a16="http://schemas.microsoft.com/office/drawing/2014/main" id="{4234DFF8-A0F5-4E7B-ADB0-9DDC0FFE9DFB}"/>
              </a:ext>
            </a:extLst>
          </p:cNvPr>
          <p:cNvSpPr txBox="1"/>
          <p:nvPr/>
        </p:nvSpPr>
        <p:spPr>
          <a:xfrm>
            <a:off x="2984201" y="1375324"/>
            <a:ext cx="1708298" cy="307777"/>
          </a:xfrm>
          <a:prstGeom prst="rect">
            <a:avLst/>
          </a:prstGeom>
          <a:solidFill>
            <a:srgbClr val="6AD5DA"/>
          </a:solidFill>
          <a:ln>
            <a:solidFill>
              <a:srgbClr val="6AD5DA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4053"/>
                </a:solidFill>
                <a:latin typeface="Comic Sans MS" panose="030F0702030302020204" pitchFamily="66" charset="0"/>
              </a:rPr>
              <a:t>Definition</a:t>
            </a:r>
            <a:endParaRPr lang="bg-BG" dirty="0">
              <a:solidFill>
                <a:srgbClr val="334053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87DF816-C42E-4C1B-AA41-71D4D22D1AA3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3834810" y="1712369"/>
            <a:ext cx="1" cy="502921"/>
          </a:xfrm>
          <a:prstGeom prst="straightConnector1">
            <a:avLst/>
          </a:prstGeom>
          <a:ln>
            <a:solidFill>
              <a:srgbClr val="14BCAC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TextBox 48">
            <a:hlinkClick r:id="rId8" action="ppaction://hlinksldjump"/>
            <a:extLst>
              <a:ext uri="{FF2B5EF4-FFF2-40B4-BE49-F238E27FC236}">
                <a16:creationId xmlns:a16="http://schemas.microsoft.com/office/drawing/2014/main" id="{47C933EB-7FC9-4B98-B43E-50AD10E25862}"/>
              </a:ext>
            </a:extLst>
          </p:cNvPr>
          <p:cNvSpPr txBox="1"/>
          <p:nvPr/>
        </p:nvSpPr>
        <p:spPr>
          <a:xfrm>
            <a:off x="2980661" y="2215290"/>
            <a:ext cx="1708298" cy="307777"/>
          </a:xfrm>
          <a:prstGeom prst="rect">
            <a:avLst/>
          </a:prstGeom>
          <a:solidFill>
            <a:srgbClr val="6AD5DA"/>
          </a:solidFill>
          <a:ln>
            <a:solidFill>
              <a:srgbClr val="6AD5DA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4053"/>
                </a:solidFill>
                <a:latin typeface="Comic Sans MS" panose="030F0702030302020204" pitchFamily="66" charset="0"/>
              </a:rPr>
              <a:t>Promoter regions</a:t>
            </a:r>
            <a:endParaRPr lang="bg-BG" dirty="0">
              <a:solidFill>
                <a:srgbClr val="334053"/>
              </a:solidFill>
              <a:latin typeface="Comic Sans MS" panose="030F0702030302020204" pitchFamily="66" charset="0"/>
            </a:endParaRPr>
          </a:p>
        </p:txBody>
      </p:sp>
      <p:sp>
        <p:nvSpPr>
          <p:cNvPr id="51" name="TextBox 50">
            <a:hlinkClick r:id="rId9" action="ppaction://hlinksldjump"/>
            <a:extLst>
              <a:ext uri="{FF2B5EF4-FFF2-40B4-BE49-F238E27FC236}">
                <a16:creationId xmlns:a16="http://schemas.microsoft.com/office/drawing/2014/main" id="{0E3E6A00-F927-408B-BDC9-83B8422BD3BF}"/>
              </a:ext>
            </a:extLst>
          </p:cNvPr>
          <p:cNvSpPr txBox="1"/>
          <p:nvPr/>
        </p:nvSpPr>
        <p:spPr>
          <a:xfrm>
            <a:off x="2970029" y="4040541"/>
            <a:ext cx="1708298" cy="523220"/>
          </a:xfrm>
          <a:prstGeom prst="rect">
            <a:avLst/>
          </a:prstGeom>
          <a:solidFill>
            <a:srgbClr val="6AD5DA"/>
          </a:solidFill>
          <a:ln>
            <a:solidFill>
              <a:srgbClr val="6AD5DA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4053"/>
                </a:solidFill>
                <a:latin typeface="Comic Sans MS" panose="030F0702030302020204" pitchFamily="66" charset="0"/>
              </a:rPr>
              <a:t>Main types of promoters</a:t>
            </a:r>
            <a:endParaRPr lang="bg-BG" dirty="0">
              <a:solidFill>
                <a:srgbClr val="334053"/>
              </a:solidFill>
              <a:latin typeface="Comic Sans MS" panose="030F0702030302020204" pitchFamily="66" charset="0"/>
            </a:endParaRPr>
          </a:p>
        </p:txBody>
      </p:sp>
      <p:sp>
        <p:nvSpPr>
          <p:cNvPr id="61" name="TextBox 60">
            <a:hlinkClick r:id="rId10" action="ppaction://hlinksldjump"/>
            <a:extLst>
              <a:ext uri="{FF2B5EF4-FFF2-40B4-BE49-F238E27FC236}">
                <a16:creationId xmlns:a16="http://schemas.microsoft.com/office/drawing/2014/main" id="{C7866619-023A-42EC-9B82-203764CCB8DE}"/>
              </a:ext>
            </a:extLst>
          </p:cNvPr>
          <p:cNvSpPr txBox="1"/>
          <p:nvPr/>
        </p:nvSpPr>
        <p:spPr>
          <a:xfrm>
            <a:off x="2955849" y="3049769"/>
            <a:ext cx="1751350" cy="523220"/>
          </a:xfrm>
          <a:prstGeom prst="rect">
            <a:avLst/>
          </a:prstGeom>
          <a:solidFill>
            <a:srgbClr val="6AD5DA"/>
          </a:solidFill>
          <a:ln>
            <a:solidFill>
              <a:srgbClr val="6AD5DA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4053"/>
                </a:solidFill>
                <a:latin typeface="Comic Sans MS" panose="030F0702030302020204" pitchFamily="66" charset="0"/>
              </a:rPr>
              <a:t>The role of the </a:t>
            </a:r>
            <a:endParaRPr lang="bg-BG" dirty="0">
              <a:solidFill>
                <a:srgbClr val="334053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334053"/>
                </a:solidFill>
                <a:latin typeface="Comic Sans MS" panose="030F0702030302020204" pitchFamily="66" charset="0"/>
              </a:rPr>
              <a:t>repressor protein</a:t>
            </a:r>
            <a:endParaRPr lang="bg-BG" dirty="0">
              <a:solidFill>
                <a:srgbClr val="334053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36" name="Picture 12" descr="Bacteria shape Images | Free Vectors, Stock Photos &amp; PSD">
            <a:extLst>
              <a:ext uri="{FF2B5EF4-FFF2-40B4-BE49-F238E27FC236}">
                <a16:creationId xmlns:a16="http://schemas.microsoft.com/office/drawing/2014/main" id="{748378FA-5279-4B8D-B571-8EB23005D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66613" y1="55742" x2="66613" y2="55742"/>
                        <a14:backgroundMark x1="63898" y1="50980" x2="63898" y2="50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418" t="61296" r="27829" b="9147"/>
          <a:stretch/>
        </p:blipFill>
        <p:spPr bwMode="auto">
          <a:xfrm>
            <a:off x="2845958" y="1250489"/>
            <a:ext cx="262318" cy="28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acteria shape Images | Free Vectors, Stock Photos &amp; PSD">
            <a:extLst>
              <a:ext uri="{FF2B5EF4-FFF2-40B4-BE49-F238E27FC236}">
                <a16:creationId xmlns:a16="http://schemas.microsoft.com/office/drawing/2014/main" id="{1EF0814F-AF58-4303-B8C8-E8BADA8F0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62780" y1="75910" x2="62780" y2="75910"/>
                        <a14:backgroundMark x1="66454" y1="78431" x2="60383" y2="76190"/>
                        <a14:backgroundMark x1="62300" y1="69468" x2="64856" y2="69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321" t="17029" r="28721" b="34119"/>
          <a:stretch/>
        </p:blipFill>
        <p:spPr bwMode="auto">
          <a:xfrm rot="686216">
            <a:off x="4592629" y="2163141"/>
            <a:ext cx="204985" cy="44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acteria shape Images | Free Vectors, Stock Photos &amp; PSD">
            <a:extLst>
              <a:ext uri="{FF2B5EF4-FFF2-40B4-BE49-F238E27FC236}">
                <a16:creationId xmlns:a16="http://schemas.microsoft.com/office/drawing/2014/main" id="{70552501-D2A2-4E75-A13A-E047ACF6A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8498" y1="31373" x2="43131" y2="29132"/>
                        <a14:backgroundMark x1="63738" y1="57423" x2="64696" y2="2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58" t="12770" r="46077" b="52086"/>
          <a:stretch/>
        </p:blipFill>
        <p:spPr bwMode="auto">
          <a:xfrm>
            <a:off x="2769593" y="2923162"/>
            <a:ext cx="398894" cy="32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How Bacteria Build Resistance at the Cellular Level | Online Public Health">
            <a:extLst>
              <a:ext uri="{FF2B5EF4-FFF2-40B4-BE49-F238E27FC236}">
                <a16:creationId xmlns:a16="http://schemas.microsoft.com/office/drawing/2014/main" id="{4F63D5A9-8A40-4D6E-B2B9-1835D445D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9896" r="98177">
                        <a14:foregroundMark x1="79427" y1="16857" x2="86068" y2="21714"/>
                        <a14:foregroundMark x1="86068" y1="21714" x2="92578" y2="20571"/>
                        <a14:foregroundMark x1="92578" y1="20571" x2="93359" y2="20000"/>
                        <a14:foregroundMark x1="90104" y1="50000" x2="95313" y2="59429"/>
                        <a14:foregroundMark x1="95313" y1="59429" x2="98177" y2="5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81" y="3874173"/>
            <a:ext cx="580486" cy="32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and Drawn Exclamation Mark On White Background Royalty Free SVG, Cliparts,  Vectors, And Stock Illustration. Image 56669709.">
            <a:extLst>
              <a:ext uri="{FF2B5EF4-FFF2-40B4-BE49-F238E27FC236}">
                <a16:creationId xmlns:a16="http://schemas.microsoft.com/office/drawing/2014/main" id="{8C3DF3C2-DBD2-42E4-AB2C-09D6AFF51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23" b="90000" l="9931" r="89992">
                        <a14:foregroundMark x1="44496" y1="10462" x2="54426" y2="9923"/>
                        <a14:foregroundMark x1="54426" y1="9923" x2="58814" y2="10308"/>
                        <a14:foregroundMark x1="46035" y1="68231" x2="46112" y2="69769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8056" r="18835" b="6297"/>
          <a:stretch/>
        </p:blipFill>
        <p:spPr bwMode="auto">
          <a:xfrm rot="21014854">
            <a:off x="2846305" y="2077644"/>
            <a:ext cx="258555" cy="361911"/>
          </a:xfrm>
          <a:prstGeom prst="rect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653FD5F-65CE-40F4-B6BD-B95D1ACD1BAC}"/>
              </a:ext>
            </a:extLst>
          </p:cNvPr>
          <p:cNvSpPr txBox="1"/>
          <p:nvPr/>
        </p:nvSpPr>
        <p:spPr>
          <a:xfrm>
            <a:off x="4796954" y="3044078"/>
            <a:ext cx="1807651" cy="5232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334053"/>
                </a:solidFill>
                <a:latin typeface="Comic Sans MS" panose="030F0702030302020204" pitchFamily="66" charset="0"/>
              </a:rPr>
              <a:t>Regulatory elements</a:t>
            </a:r>
            <a:endParaRPr lang="bg-BG" i="1" dirty="0">
              <a:solidFill>
                <a:srgbClr val="334053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4AA9917-4D0A-4EB1-A50D-F89B3A1B2C4A}"/>
              </a:ext>
            </a:extLst>
          </p:cNvPr>
          <p:cNvCxnSpPr>
            <a:cxnSpLocks/>
            <a:stCxn id="49" idx="2"/>
            <a:endCxn id="61" idx="0"/>
          </p:cNvCxnSpPr>
          <p:nvPr/>
        </p:nvCxnSpPr>
        <p:spPr>
          <a:xfrm flipH="1">
            <a:off x="3831524" y="2523067"/>
            <a:ext cx="3286" cy="526702"/>
          </a:xfrm>
          <a:prstGeom prst="straightConnector1">
            <a:avLst/>
          </a:prstGeom>
          <a:ln>
            <a:solidFill>
              <a:srgbClr val="14BCAC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45D0FDF-7D5D-4BAF-9505-E2DC4C8A5C96}"/>
              </a:ext>
            </a:extLst>
          </p:cNvPr>
          <p:cNvCxnSpPr>
            <a:cxnSpLocks/>
            <a:stCxn id="61" idx="2"/>
            <a:endCxn id="51" idx="0"/>
          </p:cNvCxnSpPr>
          <p:nvPr/>
        </p:nvCxnSpPr>
        <p:spPr>
          <a:xfrm flipH="1">
            <a:off x="3824178" y="3572989"/>
            <a:ext cx="7346" cy="467552"/>
          </a:xfrm>
          <a:prstGeom prst="straightConnector1">
            <a:avLst/>
          </a:prstGeom>
          <a:ln>
            <a:solidFill>
              <a:srgbClr val="14BCAC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hlinkClick r:id="rId19" action="ppaction://hlinksldjump"/>
            <a:extLst>
              <a:ext uri="{FF2B5EF4-FFF2-40B4-BE49-F238E27FC236}">
                <a16:creationId xmlns:a16="http://schemas.microsoft.com/office/drawing/2014/main" id="{A2FC18C3-522B-4F60-A2A7-AC2B36638E4C}"/>
              </a:ext>
            </a:extLst>
          </p:cNvPr>
          <p:cNvSpPr txBox="1"/>
          <p:nvPr/>
        </p:nvSpPr>
        <p:spPr>
          <a:xfrm>
            <a:off x="6611693" y="1365319"/>
            <a:ext cx="1874839" cy="738664"/>
          </a:xfrm>
          <a:prstGeom prst="rect">
            <a:avLst/>
          </a:prstGeom>
          <a:solidFill>
            <a:srgbClr val="6AD5DA"/>
          </a:solidFill>
          <a:ln>
            <a:solidFill>
              <a:srgbClr val="6AD5DA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4053"/>
                </a:solidFill>
                <a:latin typeface="Comic Sans MS" panose="030F0702030302020204" pitchFamily="66" charset="0"/>
              </a:rPr>
              <a:t>Retrieving gene and promoter sequence (example)</a:t>
            </a:r>
            <a:endParaRPr lang="bg-BG" dirty="0">
              <a:solidFill>
                <a:srgbClr val="334053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33F335-9669-4EA6-9274-E3A524CB84CC}"/>
              </a:ext>
            </a:extLst>
          </p:cNvPr>
          <p:cNvCxnSpPr>
            <a:cxnSpLocks/>
            <a:stCxn id="37" idx="1"/>
            <a:endCxn id="34" idx="0"/>
          </p:cNvCxnSpPr>
          <p:nvPr/>
        </p:nvCxnSpPr>
        <p:spPr>
          <a:xfrm flipH="1">
            <a:off x="7549113" y="889628"/>
            <a:ext cx="1" cy="475691"/>
          </a:xfrm>
          <a:prstGeom prst="straightConnector1">
            <a:avLst/>
          </a:prstGeom>
          <a:ln>
            <a:solidFill>
              <a:srgbClr val="14BCAC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920A62-E711-4DAE-89D6-E4E35B0E7786}"/>
              </a:ext>
            </a:extLst>
          </p:cNvPr>
          <p:cNvCxnSpPr>
            <a:cxnSpLocks/>
            <a:stCxn id="34" idx="2"/>
            <a:endCxn id="44" idx="0"/>
          </p:cNvCxnSpPr>
          <p:nvPr/>
        </p:nvCxnSpPr>
        <p:spPr>
          <a:xfrm>
            <a:off x="7549113" y="2103983"/>
            <a:ext cx="10634" cy="569366"/>
          </a:xfrm>
          <a:prstGeom prst="straightConnector1">
            <a:avLst/>
          </a:prstGeom>
          <a:ln>
            <a:solidFill>
              <a:srgbClr val="14BCAC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TextBox 43">
            <a:hlinkClick r:id="rId20" action="ppaction://hlinksldjump"/>
            <a:extLst>
              <a:ext uri="{FF2B5EF4-FFF2-40B4-BE49-F238E27FC236}">
                <a16:creationId xmlns:a16="http://schemas.microsoft.com/office/drawing/2014/main" id="{B1F20E2E-7270-40A3-B4C4-A2BE99318C08}"/>
              </a:ext>
            </a:extLst>
          </p:cNvPr>
          <p:cNvSpPr txBox="1"/>
          <p:nvPr/>
        </p:nvSpPr>
        <p:spPr>
          <a:xfrm>
            <a:off x="6622327" y="2673349"/>
            <a:ext cx="1874839" cy="738664"/>
          </a:xfrm>
          <a:prstGeom prst="rect">
            <a:avLst/>
          </a:prstGeom>
          <a:solidFill>
            <a:srgbClr val="6AD5DA"/>
          </a:solidFill>
          <a:ln>
            <a:solidFill>
              <a:srgbClr val="6AD5DA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4053"/>
                </a:solidFill>
                <a:latin typeface="Comic Sans MS" panose="030F0702030302020204" pitchFamily="66" charset="0"/>
              </a:rPr>
              <a:t>Software tools for bacterial and eukaryotic cells</a:t>
            </a:r>
            <a:endParaRPr lang="bg-BG" dirty="0">
              <a:solidFill>
                <a:srgbClr val="334053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6" name="Google Shape;5068;p46">
            <a:extLst>
              <a:ext uri="{FF2B5EF4-FFF2-40B4-BE49-F238E27FC236}">
                <a16:creationId xmlns:a16="http://schemas.microsoft.com/office/drawing/2014/main" id="{37CF8785-8195-432F-BC14-BCEBFE26347D}"/>
              </a:ext>
            </a:extLst>
          </p:cNvPr>
          <p:cNvGrpSpPr/>
          <p:nvPr/>
        </p:nvGrpSpPr>
        <p:grpSpPr>
          <a:xfrm>
            <a:off x="6388795" y="1162315"/>
            <a:ext cx="366420" cy="358835"/>
            <a:chOff x="2497275" y="2744159"/>
            <a:chExt cx="370930" cy="370549"/>
          </a:xfrm>
          <a:gradFill flip="none" rotWithShape="1">
            <a:gsLst>
              <a:gs pos="0">
                <a:srgbClr val="67628E">
                  <a:shade val="30000"/>
                  <a:satMod val="115000"/>
                </a:srgbClr>
              </a:gs>
              <a:gs pos="50000">
                <a:srgbClr val="67628E">
                  <a:shade val="67500"/>
                  <a:satMod val="115000"/>
                </a:srgbClr>
              </a:gs>
              <a:gs pos="100000">
                <a:srgbClr val="67628E">
                  <a:shade val="100000"/>
                  <a:satMod val="115000"/>
                </a:srgbClr>
              </a:gs>
            </a:gsLst>
            <a:lin ang="8100000" scaled="1"/>
            <a:tileRect/>
          </a:gradFill>
        </p:grpSpPr>
        <p:sp>
          <p:nvSpPr>
            <p:cNvPr id="50" name="Google Shape;5069;p46">
              <a:extLst>
                <a:ext uri="{FF2B5EF4-FFF2-40B4-BE49-F238E27FC236}">
                  <a16:creationId xmlns:a16="http://schemas.microsoft.com/office/drawing/2014/main" id="{AEB44312-EE42-48DD-AE27-05185880BFAF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070;p46">
              <a:extLst>
                <a:ext uri="{FF2B5EF4-FFF2-40B4-BE49-F238E27FC236}">
                  <a16:creationId xmlns:a16="http://schemas.microsoft.com/office/drawing/2014/main" id="{AC9110C4-9688-4A13-975E-193D2419D0FD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071;p46">
              <a:extLst>
                <a:ext uri="{FF2B5EF4-FFF2-40B4-BE49-F238E27FC236}">
                  <a16:creationId xmlns:a16="http://schemas.microsoft.com/office/drawing/2014/main" id="{8CD5F023-30D3-4774-9674-365D55757B83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072;p46">
              <a:extLst>
                <a:ext uri="{FF2B5EF4-FFF2-40B4-BE49-F238E27FC236}">
                  <a16:creationId xmlns:a16="http://schemas.microsoft.com/office/drawing/2014/main" id="{15059752-E188-428D-81EC-6EC232CB0CFE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073;p46">
              <a:extLst>
                <a:ext uri="{FF2B5EF4-FFF2-40B4-BE49-F238E27FC236}">
                  <a16:creationId xmlns:a16="http://schemas.microsoft.com/office/drawing/2014/main" id="{D2676FF7-5180-4E6B-B23E-3B22DAF80D7B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5074;p46">
              <a:extLst>
                <a:ext uri="{FF2B5EF4-FFF2-40B4-BE49-F238E27FC236}">
                  <a16:creationId xmlns:a16="http://schemas.microsoft.com/office/drawing/2014/main" id="{DFDAC9D0-2B4B-4799-B38F-A292046EA3AE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3" name="Google Shape;5754;p47">
            <a:extLst>
              <a:ext uri="{FF2B5EF4-FFF2-40B4-BE49-F238E27FC236}">
                <a16:creationId xmlns:a16="http://schemas.microsoft.com/office/drawing/2014/main" id="{DF4F1D7D-DEED-4B25-AE0E-3EFF863DEB2A}"/>
              </a:ext>
            </a:extLst>
          </p:cNvPr>
          <p:cNvGrpSpPr/>
          <p:nvPr/>
        </p:nvGrpSpPr>
        <p:grpSpPr>
          <a:xfrm>
            <a:off x="8303200" y="2494279"/>
            <a:ext cx="362325" cy="345394"/>
            <a:chOff x="5309250" y="2903170"/>
            <a:chExt cx="359579" cy="355852"/>
          </a:xfrm>
          <a:solidFill>
            <a:srgbClr val="002060"/>
          </a:solidFill>
        </p:grpSpPr>
        <p:sp>
          <p:nvSpPr>
            <p:cNvPr id="64" name="Google Shape;5755;p47">
              <a:extLst>
                <a:ext uri="{FF2B5EF4-FFF2-40B4-BE49-F238E27FC236}">
                  <a16:creationId xmlns:a16="http://schemas.microsoft.com/office/drawing/2014/main" id="{DF35357D-E925-4BA7-ABE5-F3179BEFB475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5756;p47">
              <a:extLst>
                <a:ext uri="{FF2B5EF4-FFF2-40B4-BE49-F238E27FC236}">
                  <a16:creationId xmlns:a16="http://schemas.microsoft.com/office/drawing/2014/main" id="{4AC4E7A8-C2C6-4137-A470-5D0023C40589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5757;p47">
              <a:extLst>
                <a:ext uri="{FF2B5EF4-FFF2-40B4-BE49-F238E27FC236}">
                  <a16:creationId xmlns:a16="http://schemas.microsoft.com/office/drawing/2014/main" id="{D06FFE97-D805-4E1A-9022-486B47E239E8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67" name="Google Shape;1133;p58">
            <a:extLst>
              <a:ext uri="{FF2B5EF4-FFF2-40B4-BE49-F238E27FC236}">
                <a16:creationId xmlns:a16="http://schemas.microsoft.com/office/drawing/2014/main" id="{7EB260F2-4C04-42AC-8FCA-ADAC9988537B}"/>
              </a:ext>
            </a:extLst>
          </p:cNvPr>
          <p:cNvPicPr preferRelativeResize="0"/>
          <p:nvPr/>
        </p:nvPicPr>
        <p:blipFill>
          <a:blip r:embed="rId21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25851" y="4628031"/>
            <a:ext cx="518149" cy="513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5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2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750"/>
                            </p:stCondLst>
                            <p:childTnLst>
                              <p:par>
                                <p:cTn id="5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750"/>
                            </p:stCondLst>
                            <p:childTnLst>
                              <p:par>
                                <p:cTn id="6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37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750"/>
                            </p:stCondLst>
                            <p:childTnLst>
                              <p:par>
                                <p:cTn id="7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75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0"/>
                            </p:stCondLst>
                            <p:childTnLst>
                              <p:par>
                                <p:cTn id="8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8000"/>
                            </p:stCondLst>
                            <p:childTnLst>
                              <p:par>
                                <p:cTn id="8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90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250"/>
                            </p:stCondLst>
                            <p:childTnLst>
                              <p:par>
                                <p:cTn id="9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1250"/>
                            </p:stCondLst>
                            <p:childTnLst>
                              <p:par>
                                <p:cTn id="10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2250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3500"/>
                            </p:stCondLst>
                            <p:childTnLst>
                              <p:par>
                                <p:cTn id="11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4500"/>
                            </p:stCondLst>
                            <p:childTnLst>
                              <p:par>
                                <p:cTn id="11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9" grpId="0" animBg="1"/>
      <p:bldP spid="51" grpId="0" animBg="1"/>
      <p:bldP spid="61" grpId="0" animBg="1"/>
      <p:bldP spid="32" grpId="0"/>
      <p:bldP spid="34" grpId="0" animBg="1"/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67000"/>
          </a:schemeClr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ED3B5B-0565-485C-9CC7-06E53F43D8AC}"/>
              </a:ext>
            </a:extLst>
          </p:cNvPr>
          <p:cNvSpPr txBox="1"/>
          <p:nvPr/>
        </p:nvSpPr>
        <p:spPr>
          <a:xfrm>
            <a:off x="0" y="1"/>
            <a:ext cx="3579628" cy="461665"/>
          </a:xfrm>
          <a:prstGeom prst="rect">
            <a:avLst/>
          </a:prstGeom>
          <a:solidFill>
            <a:srgbClr val="67628E"/>
          </a:solidFill>
          <a:ln>
            <a:solidFill>
              <a:srgbClr val="334053">
                <a:alpha val="97000"/>
              </a:srgbClr>
            </a:solidFill>
          </a:ln>
          <a:effectLst>
            <a:glow rad="101600">
              <a:srgbClr val="C5DBFF">
                <a:alpha val="45000"/>
              </a:srgbClr>
            </a:glow>
            <a:reflection blurRad="6350" stA="50000" endA="300" endPos="555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002060"/>
                  </a:solidFill>
                </a:ln>
                <a:solidFill>
                  <a:srgbClr val="E2A6C8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Definition of protomers</a:t>
            </a:r>
            <a:endParaRPr lang="bg-BG" sz="2400" dirty="0">
              <a:ln>
                <a:solidFill>
                  <a:srgbClr val="002060"/>
                </a:solidFill>
              </a:ln>
              <a:solidFill>
                <a:srgbClr val="E2A6C8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4DFE2F-55B6-4E4F-9CF8-654A21A51A49}"/>
              </a:ext>
            </a:extLst>
          </p:cNvPr>
          <p:cNvGrpSpPr/>
          <p:nvPr/>
        </p:nvGrpSpPr>
        <p:grpSpPr>
          <a:xfrm>
            <a:off x="58992" y="901307"/>
            <a:ext cx="4628706" cy="4539704"/>
            <a:chOff x="323195" y="1220483"/>
            <a:chExt cx="4628706" cy="45397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BBAC05-06BB-4BCF-8E4F-C5DA52DA8C38}"/>
                </a:ext>
              </a:extLst>
            </p:cNvPr>
            <p:cNvSpPr txBox="1"/>
            <p:nvPr/>
          </p:nvSpPr>
          <p:spPr>
            <a:xfrm>
              <a:off x="323195" y="1220483"/>
              <a:ext cx="4628706" cy="4539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700" b="0" i="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   regions of DNA where </a:t>
              </a:r>
              <a:r>
                <a:rPr lang="en-US" sz="1700" b="0" i="0" dirty="0">
                  <a:solidFill>
                    <a:srgbClr val="99CCFF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transcription</a:t>
              </a:r>
              <a:r>
                <a:rPr lang="en-US" sz="1700" b="0" i="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 of a gene is initiated;</a:t>
              </a:r>
            </a:p>
            <a:p>
              <a:endParaRPr lang="en-US" sz="170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endParaRPr>
            </a:p>
            <a:p>
              <a:r>
                <a:rPr lang="en-US" sz="1700" b="0" i="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   control </a:t>
              </a:r>
              <a:r>
                <a:rPr lang="en-US" sz="1700" b="0" i="0" u="sng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the binding of RNA polymerase </a:t>
              </a:r>
              <a:r>
                <a:rPr lang="en-US" sz="1700" b="0" i="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to DNA </a:t>
              </a:r>
              <a:r>
                <a:rPr lang="de-DE" sz="1700" b="0" i="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and transcription factors</a:t>
              </a:r>
              <a:r>
                <a:rPr lang="en-US" sz="1700" b="0" i="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;</a:t>
              </a:r>
            </a:p>
            <a:p>
              <a:endParaRPr lang="en-US" sz="1700" b="0" i="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endParaRPr>
            </a:p>
            <a:p>
              <a:r>
                <a:rPr lang="de-DE" sz="170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  a</a:t>
              </a:r>
              <a:r>
                <a:rPr lang="de-DE" sz="1700" b="0" i="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re about 100 to 1000 base pairs long;</a:t>
              </a:r>
            </a:p>
            <a:p>
              <a:endParaRPr lang="de-DE" sz="170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endParaRPr>
            </a:p>
            <a:p>
              <a:r>
                <a:rPr lang="en-US" sz="1700" b="0" i="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  typically upstream </a:t>
              </a:r>
              <a:r>
                <a:rPr lang="en-US" sz="1700" b="0" i="0" dirty="0">
                  <a:solidFill>
                    <a:srgbClr val="99CCFF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(5’) </a:t>
              </a:r>
              <a:r>
                <a:rPr lang="en-US" sz="1700" b="0" i="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of the sense or coding strand of the transcribed gene;</a:t>
              </a:r>
            </a:p>
            <a:p>
              <a:endParaRPr lang="en-US" sz="170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endParaRPr>
            </a:p>
            <a:p>
              <a:r>
                <a:rPr lang="en-US" sz="1700" b="0" i="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   work together with other DNA regions known as </a:t>
              </a:r>
              <a:r>
                <a:rPr lang="en-US" sz="1700" b="0" i="0" dirty="0">
                  <a:solidFill>
                    <a:srgbClr val="99CCFF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enhancers, silencers </a:t>
              </a:r>
              <a:r>
                <a:rPr lang="en-US" sz="1700" b="0" i="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and</a:t>
              </a:r>
              <a:r>
                <a:rPr lang="en-US" sz="1700" b="0" i="0" dirty="0">
                  <a:solidFill>
                    <a:srgbClr val="99CCFF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 insulators</a:t>
              </a:r>
              <a:r>
                <a:rPr lang="en-US" sz="1700" b="0" i="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;</a:t>
              </a:r>
              <a:endParaRPr lang="bg-BG" sz="170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endParaRPr lang="bg-BG" sz="170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endParaRPr lang="en-US" sz="1700" b="0" i="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endParaRPr>
            </a:p>
            <a:p>
              <a:endParaRPr lang="bg-BG" sz="170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endParaRPr lang="bg-BG" sz="170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5" name="Picture 8" descr="Informacje z RNA można wpisać z powrotem do DNA za pomocą nowej metody -  Geekweek w INTERIA.PL">
              <a:extLst>
                <a:ext uri="{FF2B5EF4-FFF2-40B4-BE49-F238E27FC236}">
                  <a16:creationId xmlns:a16="http://schemas.microsoft.com/office/drawing/2014/main" id="{74BAD31B-561C-40F9-A0D9-726A1A9C2C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10" b="92140" l="1350" r="97301">
                          <a14:foregroundMark x1="9816" y1="61135" x2="9816" y2="61135"/>
                          <a14:foregroundMark x1="4540" y1="55895" x2="4540" y2="55895"/>
                          <a14:foregroundMark x1="4540" y1="53493" x2="12638" y2="62882"/>
                          <a14:foregroundMark x1="1472" y1="92358" x2="21963" y2="76856"/>
                          <a14:foregroundMark x1="59632" y1="13100" x2="59018" y2="9389"/>
                          <a14:foregroundMark x1="88221" y1="40611" x2="93006" y2="17249"/>
                          <a14:foregroundMark x1="93006" y1="17249" x2="97423" y2="11572"/>
                          <a14:foregroundMark x1="80859" y1="7424" x2="93988" y2="1310"/>
                          <a14:foregroundMark x1="93988" y1="1310" x2="95215" y2="13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682082">
              <a:off x="406894" y="2083274"/>
              <a:ext cx="234170" cy="131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Informacje z RNA można wpisać z powrotem do DNA za pomocą nowej metody -  Geekweek w INTERIA.PL">
              <a:extLst>
                <a:ext uri="{FF2B5EF4-FFF2-40B4-BE49-F238E27FC236}">
                  <a16:creationId xmlns:a16="http://schemas.microsoft.com/office/drawing/2014/main" id="{E06FC0C0-8E07-4572-9374-845A6FDC6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10" b="92140" l="1350" r="97301">
                          <a14:foregroundMark x1="9816" y1="61135" x2="9816" y2="61135"/>
                          <a14:foregroundMark x1="4540" y1="55895" x2="4540" y2="55895"/>
                          <a14:foregroundMark x1="4540" y1="53493" x2="12638" y2="62882"/>
                          <a14:foregroundMark x1="1472" y1="92358" x2="21963" y2="76856"/>
                          <a14:foregroundMark x1="59632" y1="13100" x2="59018" y2="9389"/>
                          <a14:foregroundMark x1="88221" y1="40611" x2="93006" y2="17249"/>
                          <a14:foregroundMark x1="93006" y1="17249" x2="97423" y2="11572"/>
                          <a14:foregroundMark x1="80859" y1="7424" x2="93988" y2="1310"/>
                          <a14:foregroundMark x1="93988" y1="1310" x2="95215" y2="13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682082">
              <a:off x="343096" y="2884259"/>
              <a:ext cx="234170" cy="131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Informacje z RNA można wpisać z powrotem do DNA za pomocą nowej metody -  Geekweek w INTERIA.PL">
              <a:extLst>
                <a:ext uri="{FF2B5EF4-FFF2-40B4-BE49-F238E27FC236}">
                  <a16:creationId xmlns:a16="http://schemas.microsoft.com/office/drawing/2014/main" id="{CF2498C5-D7D4-49E4-9D94-4FAF07981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10" b="92140" l="1350" r="97301">
                          <a14:foregroundMark x1="9816" y1="61135" x2="9816" y2="61135"/>
                          <a14:foregroundMark x1="4540" y1="55895" x2="4540" y2="55895"/>
                          <a14:foregroundMark x1="4540" y1="53493" x2="12638" y2="62882"/>
                          <a14:foregroundMark x1="1472" y1="92358" x2="21963" y2="76856"/>
                          <a14:foregroundMark x1="59632" y1="13100" x2="59018" y2="9389"/>
                          <a14:foregroundMark x1="88221" y1="40611" x2="93006" y2="17249"/>
                          <a14:foregroundMark x1="93006" y1="17249" x2="97423" y2="11572"/>
                          <a14:foregroundMark x1="80859" y1="7424" x2="93988" y2="1310"/>
                          <a14:foregroundMark x1="93988" y1="1310" x2="95215" y2="13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682082">
              <a:off x="389173" y="1307097"/>
              <a:ext cx="234170" cy="131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Informacje z RNA można wpisać z powrotem do DNA za pomocą nowej metody -  Geekweek w INTERIA.PL">
              <a:extLst>
                <a:ext uri="{FF2B5EF4-FFF2-40B4-BE49-F238E27FC236}">
                  <a16:creationId xmlns:a16="http://schemas.microsoft.com/office/drawing/2014/main" id="{75F51C41-D699-4E0E-AE7A-DE5E8D822E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10" b="92140" l="1350" r="97301">
                          <a14:foregroundMark x1="9816" y1="61135" x2="9816" y2="61135"/>
                          <a14:foregroundMark x1="4540" y1="55895" x2="4540" y2="55895"/>
                          <a14:foregroundMark x1="4540" y1="53493" x2="12638" y2="62882"/>
                          <a14:foregroundMark x1="1472" y1="92358" x2="21963" y2="76856"/>
                          <a14:foregroundMark x1="59632" y1="13100" x2="59018" y2="9389"/>
                          <a14:foregroundMark x1="88221" y1="40611" x2="93006" y2="17249"/>
                          <a14:foregroundMark x1="93006" y1="17249" x2="97423" y2="11572"/>
                          <a14:foregroundMark x1="80859" y1="7424" x2="93988" y2="1310"/>
                          <a14:foregroundMark x1="93988" y1="1310" x2="95215" y2="13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682082">
              <a:off x="332870" y="3397726"/>
              <a:ext cx="234170" cy="131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Informacje z RNA można wpisać z powrotem do DNA za pomocą nowej metody -  Geekweek w INTERIA.PL">
              <a:extLst>
                <a:ext uri="{FF2B5EF4-FFF2-40B4-BE49-F238E27FC236}">
                  <a16:creationId xmlns:a16="http://schemas.microsoft.com/office/drawing/2014/main" id="{1F410CF3-6CFC-425B-A100-DF219F8B4D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10" b="92140" l="1350" r="97301">
                          <a14:foregroundMark x1="9816" y1="61135" x2="9816" y2="61135"/>
                          <a14:foregroundMark x1="4540" y1="55895" x2="4540" y2="55895"/>
                          <a14:foregroundMark x1="4540" y1="53493" x2="12638" y2="62882"/>
                          <a14:foregroundMark x1="1472" y1="92358" x2="21963" y2="76856"/>
                          <a14:foregroundMark x1="59632" y1="13100" x2="59018" y2="9389"/>
                          <a14:foregroundMark x1="88221" y1="40611" x2="93006" y2="17249"/>
                          <a14:foregroundMark x1="93006" y1="17249" x2="97423" y2="11572"/>
                          <a14:foregroundMark x1="80859" y1="7424" x2="93988" y2="1310"/>
                          <a14:foregroundMark x1="93988" y1="1310" x2="95215" y2="13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682082">
              <a:off x="385624" y="4157848"/>
              <a:ext cx="234170" cy="131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99BA78-53FD-4210-95FF-88C265A230D4}"/>
              </a:ext>
            </a:extLst>
          </p:cNvPr>
          <p:cNvGrpSpPr/>
          <p:nvPr/>
        </p:nvGrpSpPr>
        <p:grpSpPr>
          <a:xfrm>
            <a:off x="4508367" y="55742"/>
            <a:ext cx="4628706" cy="3499683"/>
            <a:chOff x="5110718" y="192933"/>
            <a:chExt cx="3926956" cy="26707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grpSpPr>
        <p:pic>
          <p:nvPicPr>
            <p:cNvPr id="1038" name="Picture 14" descr=" Promotor">
              <a:extLst>
                <a:ext uri="{FF2B5EF4-FFF2-40B4-BE49-F238E27FC236}">
                  <a16:creationId xmlns:a16="http://schemas.microsoft.com/office/drawing/2014/main" id="{BF55E9E2-C2F9-4F6C-BD3A-9DA3AD34D5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0718" y="192933"/>
              <a:ext cx="3926956" cy="267076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Transcription Bubble">
              <a:extLst>
                <a:ext uri="{FF2B5EF4-FFF2-40B4-BE49-F238E27FC236}">
                  <a16:creationId xmlns:a16="http://schemas.microsoft.com/office/drawing/2014/main" id="{850B7BF1-E445-4F15-A71E-87A4844BB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43"/>
            <a:stretch/>
          </p:blipFill>
          <p:spPr bwMode="auto">
            <a:xfrm>
              <a:off x="6652923" y="1158094"/>
              <a:ext cx="2292186" cy="65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Google Shape;1133;p58">
            <a:hlinkClick r:id="rId7" action="ppaction://hlinksldjump"/>
            <a:extLst>
              <a:ext uri="{FF2B5EF4-FFF2-40B4-BE49-F238E27FC236}">
                <a16:creationId xmlns:a16="http://schemas.microsoft.com/office/drawing/2014/main" id="{16CF1B35-2A4F-4820-91C7-68F0B49D223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6" y="4613855"/>
            <a:ext cx="518149" cy="51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ifference Between TATA and CAAT Box | Compare the Difference Between  Similar Terms">
            <a:extLst>
              <a:ext uri="{FF2B5EF4-FFF2-40B4-BE49-F238E27FC236}">
                <a16:creationId xmlns:a16="http://schemas.microsoft.com/office/drawing/2014/main" id="{8E3BA68D-B15E-424B-9EA3-8BB36903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412" b="96140" l="4719" r="95463">
                        <a14:foregroundMark x1="5989" y1="5882" x2="32486" y2="6250"/>
                        <a14:foregroundMark x1="10526" y1="4779" x2="20690" y2="5331"/>
                        <a14:foregroundMark x1="20690" y1="5331" x2="29946" y2="4779"/>
                        <a14:foregroundMark x1="29946" y1="4779" x2="20145" y2="7537"/>
                        <a14:foregroundMark x1="20145" y1="7537" x2="6534" y2="7169"/>
                        <a14:foregroundMark x1="22142" y1="7904" x2="31397" y2="7537"/>
                        <a14:foregroundMark x1="31397" y1="7537" x2="30672" y2="4779"/>
                        <a14:foregroundMark x1="30672" y1="4779" x2="34301" y2="7537"/>
                        <a14:foregroundMark x1="18875" y1="13235" x2="19782" y2="15809"/>
                        <a14:foregroundMark x1="16878" y1="20037" x2="19056" y2="21875"/>
                        <a14:foregroundMark x1="17967" y1="9743" x2="18330" y2="10662"/>
                        <a14:foregroundMark x1="11615" y1="18750" x2="13612" y2="18750"/>
                        <a14:foregroundMark x1="27949" y1="20037" x2="27042" y2="17279"/>
                        <a14:foregroundMark x1="26497" y1="26838" x2="29401" y2="27941"/>
                        <a14:foregroundMark x1="23956" y1="32353" x2="24501" y2="22978"/>
                        <a14:foregroundMark x1="24501" y1="22978" x2="24501" y2="22978"/>
                        <a14:foregroundMark x1="22142" y1="36213" x2="26679" y2="36581"/>
                        <a14:foregroundMark x1="45554" y1="36581" x2="64791" y2="34191"/>
                        <a14:foregroundMark x1="64791" y1="34191" x2="76225" y2="36213"/>
                        <a14:foregroundMark x1="76225" y1="36213" x2="85662" y2="36029"/>
                        <a14:foregroundMark x1="85662" y1="36029" x2="88385" y2="36213"/>
                        <a14:foregroundMark x1="66243" y1="46507" x2="71869" y2="46140"/>
                        <a14:foregroundMark x1="65154" y1="45037" x2="73866" y2="44485"/>
                        <a14:foregroundMark x1="69147" y1="43750" x2="69147" y2="43382"/>
                        <a14:foregroundMark x1="69147" y1="42279" x2="69510" y2="41176"/>
                        <a14:foregroundMark x1="69510" y1="40257" x2="69510" y2="40257"/>
                        <a14:foregroundMark x1="65154" y1="47243" x2="73140" y2="46140"/>
                        <a14:foregroundMark x1="68966" y1="47243" x2="74410" y2="45772"/>
                        <a14:foregroundMark x1="42468" y1="45772" x2="58802" y2="45956"/>
                        <a14:foregroundMark x1="43013" y1="44301" x2="54446" y2="44301"/>
                        <a14:foregroundMark x1="43013" y1="47426" x2="54991" y2="47794"/>
                        <a14:foregroundMark x1="54991" y1="47794" x2="53358" y2="47426"/>
                        <a14:foregroundMark x1="14701" y1="45956" x2="24501" y2="46691"/>
                        <a14:foregroundMark x1="24501" y1="46691" x2="31397" y2="46140"/>
                        <a14:foregroundMark x1="11797" y1="44853" x2="23230" y2="44301"/>
                        <a14:foregroundMark x1="23230" y1="44301" x2="36479" y2="44485"/>
                        <a14:foregroundMark x1="12160" y1="47794" x2="34301" y2="46324"/>
                        <a14:foregroundMark x1="34301" y1="46324" x2="38113" y2="44853"/>
                        <a14:foregroundMark x1="11434" y1="46875" x2="11071" y2="44485"/>
                        <a14:foregroundMark x1="28131" y1="47794" x2="37931" y2="47059"/>
                        <a14:foregroundMark x1="37931" y1="47059" x2="38294" y2="46140"/>
                        <a14:foregroundMark x1="11071" y1="36213" x2="10889" y2="35110"/>
                        <a14:foregroundMark x1="11978" y1="35110" x2="12523" y2="35478"/>
                        <a14:foregroundMark x1="94192" y1="37132" x2="95463" y2="36213"/>
                        <a14:foregroundMark x1="94555" y1="36765" x2="91470" y2="35110"/>
                        <a14:foregroundMark x1="93103" y1="36213" x2="95644" y2="35294"/>
                        <a14:foregroundMark x1="93648" y1="35662" x2="95281" y2="35110"/>
                        <a14:foregroundMark x1="92559" y1="36029" x2="95463" y2="34743"/>
                        <a14:foregroundMark x1="91833" y1="38051" x2="94374" y2="37132"/>
                        <a14:foregroundMark x1="92377" y1="35294" x2="95644" y2="34375"/>
                        <a14:foregroundMark x1="11978" y1="37132" x2="13793" y2="36213"/>
                        <a14:foregroundMark x1="9619" y1="36213" x2="12160" y2="36029"/>
                        <a14:foregroundMark x1="9800" y1="37684" x2="10345" y2="36765"/>
                        <a14:foregroundMark x1="11615" y1="37500" x2="11071" y2="37868"/>
                        <a14:foregroundMark x1="63339" y1="17831" x2="67332" y2="16544"/>
                        <a14:foregroundMark x1="43920" y1="15257" x2="47550" y2="13971"/>
                        <a14:foregroundMark x1="41742" y1="23713" x2="44646" y2="23713"/>
                        <a14:foregroundMark x1="47368" y1="30699" x2="47187" y2="29596"/>
                        <a14:foregroundMark x1="55535" y1="32721" x2="59165" y2="25184"/>
                        <a14:foregroundMark x1="47550" y1="32353" x2="46461" y2="27022"/>
                        <a14:foregroundMark x1="43557" y1="13787" x2="48276" y2="12684"/>
                        <a14:foregroundMark x1="40472" y1="16728" x2="49909" y2="14706"/>
                        <a14:foregroundMark x1="49909" y1="14706" x2="39564" y2="14522"/>
                        <a14:foregroundMark x1="39564" y1="14522" x2="45735" y2="14154"/>
                        <a14:foregroundMark x1="40835" y1="13051" x2="47913" y2="12684"/>
                        <a14:foregroundMark x1="40835" y1="12500" x2="44465" y2="12132"/>
                        <a14:foregroundMark x1="4900" y1="4412" x2="25045" y2="3125"/>
                        <a14:foregroundMark x1="25045" y1="3125" x2="34664" y2="4596"/>
                        <a14:foregroundMark x1="34664" y1="4596" x2="35390" y2="4412"/>
                        <a14:foregroundMark x1="4719" y1="7353" x2="4719" y2="5331"/>
                        <a14:foregroundMark x1="73866" y1="12868" x2="84392" y2="12684"/>
                        <a14:foregroundMark x1="84392" y1="12684" x2="81125" y2="13603"/>
                        <a14:foregroundMark x1="72232" y1="11765" x2="90926" y2="10110"/>
                        <a14:foregroundMark x1="90926" y1="10110" x2="81851" y2="15257"/>
                        <a14:foregroundMark x1="81851" y1="15257" x2="76588" y2="15441"/>
                        <a14:foregroundMark x1="72414" y1="13603" x2="93103" y2="14154"/>
                        <a14:foregroundMark x1="89837" y1="12132" x2="93829" y2="11765"/>
                        <a14:foregroundMark x1="92922" y1="14706" x2="94011" y2="11029"/>
                        <a14:foregroundMark x1="94192" y1="13051" x2="94737" y2="12868"/>
                        <a14:foregroundMark x1="36479" y1="77757" x2="39746" y2="77022"/>
                        <a14:foregroundMark x1="33394" y1="58272" x2="33757" y2="57169"/>
                        <a14:foregroundMark x1="77132" y1="85846" x2="78766" y2="84375"/>
                        <a14:foregroundMark x1="79310" y1="82904" x2="80036" y2="83456"/>
                        <a14:foregroundMark x1="77858" y1="84559" x2="80036" y2="83640"/>
                        <a14:foregroundMark x1="76588" y1="83824" x2="80399" y2="82904"/>
                        <a14:foregroundMark x1="33212" y1="58824" x2="33575" y2="57721"/>
                        <a14:foregroundMark x1="32849" y1="59926" x2="33031" y2="57537"/>
                        <a14:foregroundMark x1="34301" y1="57721" x2="34301" y2="57169"/>
                        <a14:foregroundMark x1="32123" y1="57721" x2="34846" y2="56985"/>
                        <a14:foregroundMark x1="31579" y1="58272" x2="33938" y2="56250"/>
                        <a14:foregroundMark x1="28857" y1="93382" x2="37568" y2="92463"/>
                        <a14:foregroundMark x1="27586" y1="95404" x2="37024" y2="94669"/>
                        <a14:foregroundMark x1="37024" y1="94669" x2="27949" y2="90993"/>
                        <a14:foregroundMark x1="27949" y1="90993" x2="28857" y2="92279"/>
                        <a14:foregroundMark x1="49728" y1="94485" x2="52995" y2="92096"/>
                        <a14:foregroundMark x1="54083" y1="95037" x2="57350" y2="93750"/>
                        <a14:foregroundMark x1="52269" y1="92647" x2="55898" y2="94118"/>
                        <a14:foregroundMark x1="54265" y1="92279" x2="58076" y2="92463"/>
                        <a14:foregroundMark x1="56443" y1="95221" x2="59528" y2="92279"/>
                        <a14:foregroundMark x1="27223" y1="94118" x2="27586" y2="95404"/>
                        <a14:foregroundMark x1="37387" y1="95221" x2="39927" y2="92647"/>
                        <a14:foregroundMark x1="38113" y1="96140" x2="40653" y2="92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908" y="2790584"/>
            <a:ext cx="2286057" cy="2256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rgbClr val="E2A6C8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1C96F6C-DAFB-42CB-985D-99E8380EE181}"/>
              </a:ext>
            </a:extLst>
          </p:cNvPr>
          <p:cNvGrpSpPr/>
          <p:nvPr/>
        </p:nvGrpSpPr>
        <p:grpSpPr>
          <a:xfrm>
            <a:off x="4655881" y="4639966"/>
            <a:ext cx="2754321" cy="1057597"/>
            <a:chOff x="4206797" y="4642208"/>
            <a:chExt cx="2754321" cy="10575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4B233F-3739-4642-B974-1B64F71881E0}"/>
                </a:ext>
              </a:extLst>
            </p:cNvPr>
            <p:cNvSpPr txBox="1"/>
            <p:nvPr/>
          </p:nvSpPr>
          <p:spPr>
            <a:xfrm>
              <a:off x="4222977" y="4642208"/>
              <a:ext cx="2738141" cy="1057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de-DE" sz="1700" i="1" dirty="0">
                  <a:ln w="0">
                    <a:noFill/>
                  </a:ln>
                  <a:solidFill>
                    <a:srgbClr val="99CCFF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 TATA box</a:t>
              </a:r>
            </a:p>
            <a:p>
              <a:pPr>
                <a:lnSpc>
                  <a:spcPct val="200000"/>
                </a:lnSpc>
              </a:pPr>
              <a:endParaRPr lang="bg-BG" sz="1700" i="1" dirty="0">
                <a:ln w="0">
                  <a:noFill/>
                </a:ln>
                <a:solidFill>
                  <a:srgbClr val="99CCFF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8" name="Picture 8" descr="Informacje z RNA można wpisać z powrotem do DNA za pomocą nowej metody -  Geekweek w INTERIA.PL">
              <a:extLst>
                <a:ext uri="{FF2B5EF4-FFF2-40B4-BE49-F238E27FC236}">
                  <a16:creationId xmlns:a16="http://schemas.microsoft.com/office/drawing/2014/main" id="{EAE94385-6A73-4202-BD9A-B03BC19182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10" b="92140" l="1350" r="97301">
                          <a14:foregroundMark x1="9816" y1="61135" x2="9816" y2="61135"/>
                          <a14:foregroundMark x1="4540" y1="55895" x2="4540" y2="55895"/>
                          <a14:foregroundMark x1="4540" y1="53493" x2="12638" y2="62882"/>
                          <a14:foregroundMark x1="1472" y1="92358" x2="21963" y2="76856"/>
                          <a14:foregroundMark x1="59632" y1="13100" x2="59018" y2="9389"/>
                          <a14:foregroundMark x1="88221" y1="40611" x2="93006" y2="17249"/>
                          <a14:foregroundMark x1="93006" y1="17249" x2="97423" y2="11572"/>
                          <a14:foregroundMark x1="80859" y1="7424" x2="93988" y2="1310"/>
                          <a14:foregroundMark x1="93988" y1="1310" x2="95215" y2="13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682082">
              <a:off x="4155510" y="4807001"/>
              <a:ext cx="234170" cy="131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BD69301-CDFA-4D46-862F-FEEEE3BDDBFB}"/>
              </a:ext>
            </a:extLst>
          </p:cNvPr>
          <p:cNvSpPr txBox="1"/>
          <p:nvPr/>
        </p:nvSpPr>
        <p:spPr>
          <a:xfrm>
            <a:off x="3156092" y="1"/>
            <a:ext cx="3579628" cy="461665"/>
          </a:xfrm>
          <a:prstGeom prst="rect">
            <a:avLst/>
          </a:prstGeom>
          <a:solidFill>
            <a:srgbClr val="67628E"/>
          </a:solidFill>
          <a:ln>
            <a:solidFill>
              <a:srgbClr val="334053">
                <a:alpha val="97000"/>
              </a:srgbClr>
            </a:solidFill>
          </a:ln>
          <a:effectLst>
            <a:glow rad="101600">
              <a:srgbClr val="C5DBFF">
                <a:alpha val="45000"/>
              </a:srgbClr>
            </a:glow>
            <a:reflection blurRad="6350" stA="50000" endA="300" endPos="555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002060"/>
                  </a:solidFill>
                </a:ln>
                <a:solidFill>
                  <a:srgbClr val="E2A6C8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Promoter regions</a:t>
            </a:r>
            <a:endParaRPr lang="bg-BG" sz="2400" dirty="0">
              <a:ln>
                <a:solidFill>
                  <a:srgbClr val="002060"/>
                </a:solidFill>
              </a:ln>
              <a:solidFill>
                <a:srgbClr val="E2A6C8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8519BB-792B-4ECC-BF47-EDF773997002}"/>
              </a:ext>
            </a:extLst>
          </p:cNvPr>
          <p:cNvGrpSpPr/>
          <p:nvPr/>
        </p:nvGrpSpPr>
        <p:grpSpPr>
          <a:xfrm>
            <a:off x="1740662" y="678578"/>
            <a:ext cx="1706223" cy="1309549"/>
            <a:chOff x="1305320" y="769502"/>
            <a:chExt cx="1763023" cy="1429079"/>
          </a:xfrm>
        </p:grpSpPr>
        <p:sp>
          <p:nvSpPr>
            <p:cNvPr id="37" name="Google Shape;262;p37">
              <a:extLst>
                <a:ext uri="{FF2B5EF4-FFF2-40B4-BE49-F238E27FC236}">
                  <a16:creationId xmlns:a16="http://schemas.microsoft.com/office/drawing/2014/main" id="{82A1468A-8E96-4768-8E18-D1992499BA2E}"/>
                </a:ext>
              </a:extLst>
            </p:cNvPr>
            <p:cNvSpPr/>
            <p:nvPr/>
          </p:nvSpPr>
          <p:spPr>
            <a:xfrm>
              <a:off x="1667532" y="1153681"/>
              <a:ext cx="1038600" cy="1044900"/>
            </a:xfrm>
            <a:prstGeom prst="ellipse">
              <a:avLst/>
            </a:prstGeom>
            <a:noFill/>
            <a:ln w="9525" cap="flat" cmpd="sng" algn="ctr">
              <a:solidFill>
                <a:srgbClr val="E2A6C8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8" name="Google Shape;265;p37">
              <a:extLst>
                <a:ext uri="{FF2B5EF4-FFF2-40B4-BE49-F238E27FC236}">
                  <a16:creationId xmlns:a16="http://schemas.microsoft.com/office/drawing/2014/main" id="{E148A57E-3231-400E-ABA3-0D6888A34676}"/>
                </a:ext>
              </a:extLst>
            </p:cNvPr>
            <p:cNvSpPr/>
            <p:nvPr/>
          </p:nvSpPr>
          <p:spPr>
            <a:xfrm>
              <a:off x="1918206" y="1406125"/>
              <a:ext cx="537252" cy="540013"/>
            </a:xfrm>
            <a:custGeom>
              <a:avLst/>
              <a:gdLst/>
              <a:ahLst/>
              <a:cxnLst/>
              <a:rect l="l" t="t" r="r" b="b"/>
              <a:pathLst>
                <a:path w="16578" h="16603" extrusionOk="0">
                  <a:moveTo>
                    <a:pt x="13094" y="2670"/>
                  </a:moveTo>
                  <a:lnTo>
                    <a:pt x="13679" y="2746"/>
                  </a:lnTo>
                  <a:lnTo>
                    <a:pt x="14263" y="2848"/>
                  </a:lnTo>
                  <a:lnTo>
                    <a:pt x="14848" y="2924"/>
                  </a:lnTo>
                  <a:lnTo>
                    <a:pt x="15407" y="3000"/>
                  </a:lnTo>
                  <a:lnTo>
                    <a:pt x="15865" y="3432"/>
                  </a:lnTo>
                  <a:lnTo>
                    <a:pt x="15509" y="3432"/>
                  </a:lnTo>
                  <a:lnTo>
                    <a:pt x="15153" y="3407"/>
                  </a:lnTo>
                  <a:lnTo>
                    <a:pt x="14467" y="3305"/>
                  </a:lnTo>
                  <a:lnTo>
                    <a:pt x="13780" y="3204"/>
                  </a:lnTo>
                  <a:lnTo>
                    <a:pt x="13094" y="3102"/>
                  </a:lnTo>
                  <a:lnTo>
                    <a:pt x="13094" y="2670"/>
                  </a:lnTo>
                  <a:close/>
                  <a:moveTo>
                    <a:pt x="11746" y="3610"/>
                  </a:moveTo>
                  <a:lnTo>
                    <a:pt x="11823" y="4246"/>
                  </a:lnTo>
                  <a:lnTo>
                    <a:pt x="11924" y="4882"/>
                  </a:lnTo>
                  <a:lnTo>
                    <a:pt x="11924" y="4882"/>
                  </a:lnTo>
                  <a:lnTo>
                    <a:pt x="10984" y="3941"/>
                  </a:lnTo>
                  <a:lnTo>
                    <a:pt x="11162" y="3839"/>
                  </a:lnTo>
                  <a:lnTo>
                    <a:pt x="11339" y="3737"/>
                  </a:lnTo>
                  <a:lnTo>
                    <a:pt x="11543" y="3687"/>
                  </a:lnTo>
                  <a:lnTo>
                    <a:pt x="11746" y="3610"/>
                  </a:lnTo>
                  <a:close/>
                  <a:moveTo>
                    <a:pt x="10602" y="4246"/>
                  </a:moveTo>
                  <a:lnTo>
                    <a:pt x="12026" y="5695"/>
                  </a:lnTo>
                  <a:lnTo>
                    <a:pt x="12051" y="6000"/>
                  </a:lnTo>
                  <a:lnTo>
                    <a:pt x="12077" y="6331"/>
                  </a:lnTo>
                  <a:lnTo>
                    <a:pt x="12051" y="6610"/>
                  </a:lnTo>
                  <a:lnTo>
                    <a:pt x="12026" y="6916"/>
                  </a:lnTo>
                  <a:lnTo>
                    <a:pt x="11772" y="6661"/>
                  </a:lnTo>
                  <a:lnTo>
                    <a:pt x="11695" y="6610"/>
                  </a:lnTo>
                  <a:lnTo>
                    <a:pt x="11517" y="6610"/>
                  </a:lnTo>
                  <a:lnTo>
                    <a:pt x="11441" y="6661"/>
                  </a:lnTo>
                  <a:lnTo>
                    <a:pt x="11390" y="6763"/>
                  </a:lnTo>
                  <a:lnTo>
                    <a:pt x="11365" y="6839"/>
                  </a:lnTo>
                  <a:lnTo>
                    <a:pt x="11390" y="6941"/>
                  </a:lnTo>
                  <a:lnTo>
                    <a:pt x="11441" y="7017"/>
                  </a:lnTo>
                  <a:lnTo>
                    <a:pt x="11848" y="7449"/>
                  </a:lnTo>
                  <a:lnTo>
                    <a:pt x="11746" y="7627"/>
                  </a:lnTo>
                  <a:lnTo>
                    <a:pt x="11619" y="7831"/>
                  </a:lnTo>
                  <a:lnTo>
                    <a:pt x="11492" y="8009"/>
                  </a:lnTo>
                  <a:lnTo>
                    <a:pt x="11339" y="8161"/>
                  </a:lnTo>
                  <a:lnTo>
                    <a:pt x="9916" y="6738"/>
                  </a:lnTo>
                  <a:lnTo>
                    <a:pt x="9865" y="6407"/>
                  </a:lnTo>
                  <a:lnTo>
                    <a:pt x="9865" y="6102"/>
                  </a:lnTo>
                  <a:lnTo>
                    <a:pt x="9890" y="5797"/>
                  </a:lnTo>
                  <a:lnTo>
                    <a:pt x="9916" y="5492"/>
                  </a:lnTo>
                  <a:lnTo>
                    <a:pt x="10628" y="6204"/>
                  </a:lnTo>
                  <a:lnTo>
                    <a:pt x="10704" y="6254"/>
                  </a:lnTo>
                  <a:lnTo>
                    <a:pt x="10780" y="6280"/>
                  </a:lnTo>
                  <a:lnTo>
                    <a:pt x="10882" y="6254"/>
                  </a:lnTo>
                  <a:lnTo>
                    <a:pt x="10958" y="6204"/>
                  </a:lnTo>
                  <a:lnTo>
                    <a:pt x="11009" y="6127"/>
                  </a:lnTo>
                  <a:lnTo>
                    <a:pt x="11034" y="6026"/>
                  </a:lnTo>
                  <a:lnTo>
                    <a:pt x="11009" y="5949"/>
                  </a:lnTo>
                  <a:lnTo>
                    <a:pt x="10958" y="5873"/>
                  </a:lnTo>
                  <a:lnTo>
                    <a:pt x="10094" y="4983"/>
                  </a:lnTo>
                  <a:lnTo>
                    <a:pt x="10195" y="4780"/>
                  </a:lnTo>
                  <a:lnTo>
                    <a:pt x="10297" y="4602"/>
                  </a:lnTo>
                  <a:lnTo>
                    <a:pt x="10450" y="4424"/>
                  </a:lnTo>
                  <a:lnTo>
                    <a:pt x="10602" y="4246"/>
                  </a:lnTo>
                  <a:close/>
                  <a:moveTo>
                    <a:pt x="10017" y="7526"/>
                  </a:moveTo>
                  <a:lnTo>
                    <a:pt x="10958" y="8466"/>
                  </a:lnTo>
                  <a:lnTo>
                    <a:pt x="10780" y="8568"/>
                  </a:lnTo>
                  <a:lnTo>
                    <a:pt x="10602" y="8670"/>
                  </a:lnTo>
                  <a:lnTo>
                    <a:pt x="10399" y="8746"/>
                  </a:lnTo>
                  <a:lnTo>
                    <a:pt x="10195" y="8797"/>
                  </a:lnTo>
                  <a:lnTo>
                    <a:pt x="10119" y="8161"/>
                  </a:lnTo>
                  <a:lnTo>
                    <a:pt x="10017" y="7526"/>
                  </a:lnTo>
                  <a:close/>
                  <a:moveTo>
                    <a:pt x="12992" y="585"/>
                  </a:moveTo>
                  <a:lnTo>
                    <a:pt x="13297" y="890"/>
                  </a:lnTo>
                  <a:lnTo>
                    <a:pt x="13119" y="1093"/>
                  </a:lnTo>
                  <a:lnTo>
                    <a:pt x="12992" y="1322"/>
                  </a:lnTo>
                  <a:lnTo>
                    <a:pt x="12865" y="1551"/>
                  </a:lnTo>
                  <a:lnTo>
                    <a:pt x="12789" y="1780"/>
                  </a:lnTo>
                  <a:lnTo>
                    <a:pt x="12712" y="2009"/>
                  </a:lnTo>
                  <a:lnTo>
                    <a:pt x="12662" y="2237"/>
                  </a:lnTo>
                  <a:lnTo>
                    <a:pt x="12636" y="2492"/>
                  </a:lnTo>
                  <a:lnTo>
                    <a:pt x="12611" y="2746"/>
                  </a:lnTo>
                  <a:lnTo>
                    <a:pt x="12611" y="3229"/>
                  </a:lnTo>
                  <a:lnTo>
                    <a:pt x="12662" y="3737"/>
                  </a:lnTo>
                  <a:lnTo>
                    <a:pt x="12814" y="4780"/>
                  </a:lnTo>
                  <a:lnTo>
                    <a:pt x="12890" y="5288"/>
                  </a:lnTo>
                  <a:lnTo>
                    <a:pt x="12967" y="5822"/>
                  </a:lnTo>
                  <a:lnTo>
                    <a:pt x="12967" y="6331"/>
                  </a:lnTo>
                  <a:lnTo>
                    <a:pt x="12967" y="6585"/>
                  </a:lnTo>
                  <a:lnTo>
                    <a:pt x="12941" y="6839"/>
                  </a:lnTo>
                  <a:lnTo>
                    <a:pt x="12916" y="7093"/>
                  </a:lnTo>
                  <a:lnTo>
                    <a:pt x="12840" y="7348"/>
                  </a:lnTo>
                  <a:lnTo>
                    <a:pt x="12763" y="7602"/>
                  </a:lnTo>
                  <a:lnTo>
                    <a:pt x="12662" y="7856"/>
                  </a:lnTo>
                  <a:lnTo>
                    <a:pt x="12534" y="8085"/>
                  </a:lnTo>
                  <a:lnTo>
                    <a:pt x="12382" y="8339"/>
                  </a:lnTo>
                  <a:lnTo>
                    <a:pt x="12204" y="8568"/>
                  </a:lnTo>
                  <a:lnTo>
                    <a:pt x="12001" y="8797"/>
                  </a:lnTo>
                  <a:lnTo>
                    <a:pt x="11797" y="8975"/>
                  </a:lnTo>
                  <a:lnTo>
                    <a:pt x="11594" y="9127"/>
                  </a:lnTo>
                  <a:lnTo>
                    <a:pt x="11390" y="9280"/>
                  </a:lnTo>
                  <a:lnTo>
                    <a:pt x="11187" y="9382"/>
                  </a:lnTo>
                  <a:lnTo>
                    <a:pt x="10958" y="9509"/>
                  </a:lnTo>
                  <a:lnTo>
                    <a:pt x="10729" y="9585"/>
                  </a:lnTo>
                  <a:lnTo>
                    <a:pt x="10475" y="9661"/>
                  </a:lnTo>
                  <a:lnTo>
                    <a:pt x="10246" y="9712"/>
                  </a:lnTo>
                  <a:lnTo>
                    <a:pt x="10221" y="9280"/>
                  </a:lnTo>
                  <a:lnTo>
                    <a:pt x="10450" y="9229"/>
                  </a:lnTo>
                  <a:lnTo>
                    <a:pt x="10628" y="9178"/>
                  </a:lnTo>
                  <a:lnTo>
                    <a:pt x="10831" y="9102"/>
                  </a:lnTo>
                  <a:lnTo>
                    <a:pt x="11009" y="9000"/>
                  </a:lnTo>
                  <a:lnTo>
                    <a:pt x="11187" y="8899"/>
                  </a:lnTo>
                  <a:lnTo>
                    <a:pt x="11365" y="8772"/>
                  </a:lnTo>
                  <a:lnTo>
                    <a:pt x="11695" y="8492"/>
                  </a:lnTo>
                  <a:lnTo>
                    <a:pt x="11899" y="8288"/>
                  </a:lnTo>
                  <a:lnTo>
                    <a:pt x="12051" y="8060"/>
                  </a:lnTo>
                  <a:lnTo>
                    <a:pt x="12204" y="7831"/>
                  </a:lnTo>
                  <a:lnTo>
                    <a:pt x="12306" y="7602"/>
                  </a:lnTo>
                  <a:lnTo>
                    <a:pt x="12382" y="7373"/>
                  </a:lnTo>
                  <a:lnTo>
                    <a:pt x="12458" y="7144"/>
                  </a:lnTo>
                  <a:lnTo>
                    <a:pt x="12509" y="6916"/>
                  </a:lnTo>
                  <a:lnTo>
                    <a:pt x="12534" y="6661"/>
                  </a:lnTo>
                  <a:lnTo>
                    <a:pt x="12560" y="6153"/>
                  </a:lnTo>
                  <a:lnTo>
                    <a:pt x="12509" y="5670"/>
                  </a:lnTo>
                  <a:lnTo>
                    <a:pt x="12458" y="5136"/>
                  </a:lnTo>
                  <a:lnTo>
                    <a:pt x="12382" y="4627"/>
                  </a:lnTo>
                  <a:lnTo>
                    <a:pt x="12280" y="4093"/>
                  </a:lnTo>
                  <a:lnTo>
                    <a:pt x="12229" y="3585"/>
                  </a:lnTo>
                  <a:lnTo>
                    <a:pt x="12179" y="3051"/>
                  </a:lnTo>
                  <a:lnTo>
                    <a:pt x="12204" y="2542"/>
                  </a:lnTo>
                  <a:lnTo>
                    <a:pt x="12229" y="2288"/>
                  </a:lnTo>
                  <a:lnTo>
                    <a:pt x="12255" y="2034"/>
                  </a:lnTo>
                  <a:lnTo>
                    <a:pt x="12331" y="1780"/>
                  </a:lnTo>
                  <a:lnTo>
                    <a:pt x="12407" y="1525"/>
                  </a:lnTo>
                  <a:lnTo>
                    <a:pt x="12509" y="1297"/>
                  </a:lnTo>
                  <a:lnTo>
                    <a:pt x="12662" y="1042"/>
                  </a:lnTo>
                  <a:lnTo>
                    <a:pt x="12814" y="814"/>
                  </a:lnTo>
                  <a:lnTo>
                    <a:pt x="12992" y="585"/>
                  </a:lnTo>
                  <a:close/>
                  <a:moveTo>
                    <a:pt x="7500" y="10043"/>
                  </a:moveTo>
                  <a:lnTo>
                    <a:pt x="8136" y="10144"/>
                  </a:lnTo>
                  <a:lnTo>
                    <a:pt x="8772" y="10221"/>
                  </a:lnTo>
                  <a:lnTo>
                    <a:pt x="8721" y="10424"/>
                  </a:lnTo>
                  <a:lnTo>
                    <a:pt x="8644" y="10602"/>
                  </a:lnTo>
                  <a:lnTo>
                    <a:pt x="8568" y="10805"/>
                  </a:lnTo>
                  <a:lnTo>
                    <a:pt x="8441" y="10983"/>
                  </a:lnTo>
                  <a:lnTo>
                    <a:pt x="7500" y="10043"/>
                  </a:lnTo>
                  <a:close/>
                  <a:moveTo>
                    <a:pt x="6382" y="9890"/>
                  </a:moveTo>
                  <a:lnTo>
                    <a:pt x="6712" y="9916"/>
                  </a:lnTo>
                  <a:lnTo>
                    <a:pt x="8136" y="11365"/>
                  </a:lnTo>
                  <a:lnTo>
                    <a:pt x="7983" y="11517"/>
                  </a:lnTo>
                  <a:lnTo>
                    <a:pt x="7805" y="11645"/>
                  </a:lnTo>
                  <a:lnTo>
                    <a:pt x="7627" y="11772"/>
                  </a:lnTo>
                  <a:lnTo>
                    <a:pt x="7424" y="11873"/>
                  </a:lnTo>
                  <a:lnTo>
                    <a:pt x="5492" y="9941"/>
                  </a:lnTo>
                  <a:lnTo>
                    <a:pt x="5771" y="9890"/>
                  </a:lnTo>
                  <a:close/>
                  <a:moveTo>
                    <a:pt x="3915" y="11009"/>
                  </a:moveTo>
                  <a:lnTo>
                    <a:pt x="4856" y="11950"/>
                  </a:lnTo>
                  <a:lnTo>
                    <a:pt x="4856" y="11950"/>
                  </a:lnTo>
                  <a:lnTo>
                    <a:pt x="4246" y="11848"/>
                  </a:lnTo>
                  <a:lnTo>
                    <a:pt x="3610" y="11746"/>
                  </a:lnTo>
                  <a:lnTo>
                    <a:pt x="3661" y="11568"/>
                  </a:lnTo>
                  <a:lnTo>
                    <a:pt x="3737" y="11365"/>
                  </a:lnTo>
                  <a:lnTo>
                    <a:pt x="3814" y="11187"/>
                  </a:lnTo>
                  <a:lnTo>
                    <a:pt x="3915" y="11009"/>
                  </a:lnTo>
                  <a:close/>
                  <a:moveTo>
                    <a:pt x="4958" y="10094"/>
                  </a:moveTo>
                  <a:lnTo>
                    <a:pt x="6890" y="12026"/>
                  </a:lnTo>
                  <a:lnTo>
                    <a:pt x="6610" y="12077"/>
                  </a:lnTo>
                  <a:lnTo>
                    <a:pt x="6305" y="12102"/>
                  </a:lnTo>
                  <a:lnTo>
                    <a:pt x="6000" y="12077"/>
                  </a:lnTo>
                  <a:lnTo>
                    <a:pt x="5670" y="12051"/>
                  </a:lnTo>
                  <a:lnTo>
                    <a:pt x="4246" y="10628"/>
                  </a:lnTo>
                  <a:lnTo>
                    <a:pt x="4399" y="10475"/>
                  </a:lnTo>
                  <a:lnTo>
                    <a:pt x="4576" y="10322"/>
                  </a:lnTo>
                  <a:lnTo>
                    <a:pt x="4754" y="10195"/>
                  </a:lnTo>
                  <a:lnTo>
                    <a:pt x="4958" y="10094"/>
                  </a:lnTo>
                  <a:close/>
                  <a:moveTo>
                    <a:pt x="2136" y="12255"/>
                  </a:moveTo>
                  <a:lnTo>
                    <a:pt x="2136" y="12687"/>
                  </a:lnTo>
                  <a:lnTo>
                    <a:pt x="1805" y="12789"/>
                  </a:lnTo>
                  <a:lnTo>
                    <a:pt x="1475" y="12916"/>
                  </a:lnTo>
                  <a:lnTo>
                    <a:pt x="1144" y="13094"/>
                  </a:lnTo>
                  <a:lnTo>
                    <a:pt x="864" y="13323"/>
                  </a:lnTo>
                  <a:lnTo>
                    <a:pt x="559" y="13017"/>
                  </a:lnTo>
                  <a:lnTo>
                    <a:pt x="915" y="12738"/>
                  </a:lnTo>
                  <a:lnTo>
                    <a:pt x="1093" y="12636"/>
                  </a:lnTo>
                  <a:lnTo>
                    <a:pt x="1297" y="12534"/>
                  </a:lnTo>
                  <a:lnTo>
                    <a:pt x="1500" y="12433"/>
                  </a:lnTo>
                  <a:lnTo>
                    <a:pt x="1703" y="12382"/>
                  </a:lnTo>
                  <a:lnTo>
                    <a:pt x="2136" y="12255"/>
                  </a:lnTo>
                  <a:close/>
                  <a:moveTo>
                    <a:pt x="12992" y="0"/>
                  </a:moveTo>
                  <a:lnTo>
                    <a:pt x="12890" y="25"/>
                  </a:lnTo>
                  <a:lnTo>
                    <a:pt x="12789" y="102"/>
                  </a:lnTo>
                  <a:lnTo>
                    <a:pt x="12585" y="331"/>
                  </a:lnTo>
                  <a:lnTo>
                    <a:pt x="12382" y="559"/>
                  </a:lnTo>
                  <a:lnTo>
                    <a:pt x="12229" y="814"/>
                  </a:lnTo>
                  <a:lnTo>
                    <a:pt x="12102" y="1068"/>
                  </a:lnTo>
                  <a:lnTo>
                    <a:pt x="11975" y="1348"/>
                  </a:lnTo>
                  <a:lnTo>
                    <a:pt x="11873" y="1627"/>
                  </a:lnTo>
                  <a:lnTo>
                    <a:pt x="11797" y="1907"/>
                  </a:lnTo>
                  <a:lnTo>
                    <a:pt x="11746" y="2212"/>
                  </a:lnTo>
                  <a:lnTo>
                    <a:pt x="11416" y="2263"/>
                  </a:lnTo>
                  <a:lnTo>
                    <a:pt x="11085" y="2364"/>
                  </a:lnTo>
                  <a:lnTo>
                    <a:pt x="10780" y="2466"/>
                  </a:lnTo>
                  <a:lnTo>
                    <a:pt x="10475" y="2619"/>
                  </a:lnTo>
                  <a:lnTo>
                    <a:pt x="10399" y="2670"/>
                  </a:lnTo>
                  <a:lnTo>
                    <a:pt x="10373" y="2771"/>
                  </a:lnTo>
                  <a:lnTo>
                    <a:pt x="10348" y="2848"/>
                  </a:lnTo>
                  <a:lnTo>
                    <a:pt x="10399" y="2949"/>
                  </a:lnTo>
                  <a:lnTo>
                    <a:pt x="10450" y="3026"/>
                  </a:lnTo>
                  <a:lnTo>
                    <a:pt x="10526" y="3051"/>
                  </a:lnTo>
                  <a:lnTo>
                    <a:pt x="10628" y="3076"/>
                  </a:lnTo>
                  <a:lnTo>
                    <a:pt x="10704" y="3051"/>
                  </a:lnTo>
                  <a:lnTo>
                    <a:pt x="10958" y="2924"/>
                  </a:lnTo>
                  <a:lnTo>
                    <a:pt x="11187" y="2848"/>
                  </a:lnTo>
                  <a:lnTo>
                    <a:pt x="11441" y="2771"/>
                  </a:lnTo>
                  <a:lnTo>
                    <a:pt x="11695" y="2695"/>
                  </a:lnTo>
                  <a:lnTo>
                    <a:pt x="11695" y="3127"/>
                  </a:lnTo>
                  <a:lnTo>
                    <a:pt x="11492" y="3178"/>
                  </a:lnTo>
                  <a:lnTo>
                    <a:pt x="11289" y="3254"/>
                  </a:lnTo>
                  <a:lnTo>
                    <a:pt x="11111" y="3331"/>
                  </a:lnTo>
                  <a:lnTo>
                    <a:pt x="10907" y="3407"/>
                  </a:lnTo>
                  <a:lnTo>
                    <a:pt x="10729" y="3534"/>
                  </a:lnTo>
                  <a:lnTo>
                    <a:pt x="10577" y="3636"/>
                  </a:lnTo>
                  <a:lnTo>
                    <a:pt x="10246" y="3915"/>
                  </a:lnTo>
                  <a:lnTo>
                    <a:pt x="10043" y="4144"/>
                  </a:lnTo>
                  <a:lnTo>
                    <a:pt x="9865" y="4373"/>
                  </a:lnTo>
                  <a:lnTo>
                    <a:pt x="9738" y="4602"/>
                  </a:lnTo>
                  <a:lnTo>
                    <a:pt x="9611" y="4831"/>
                  </a:lnTo>
                  <a:lnTo>
                    <a:pt x="9534" y="5060"/>
                  </a:lnTo>
                  <a:lnTo>
                    <a:pt x="9458" y="5314"/>
                  </a:lnTo>
                  <a:lnTo>
                    <a:pt x="9433" y="5568"/>
                  </a:lnTo>
                  <a:lnTo>
                    <a:pt x="9407" y="5797"/>
                  </a:lnTo>
                  <a:lnTo>
                    <a:pt x="9382" y="6305"/>
                  </a:lnTo>
                  <a:lnTo>
                    <a:pt x="9433" y="6839"/>
                  </a:lnTo>
                  <a:lnTo>
                    <a:pt x="9509" y="7373"/>
                  </a:lnTo>
                  <a:lnTo>
                    <a:pt x="9585" y="7907"/>
                  </a:lnTo>
                  <a:lnTo>
                    <a:pt x="9661" y="8441"/>
                  </a:lnTo>
                  <a:lnTo>
                    <a:pt x="9738" y="8975"/>
                  </a:lnTo>
                  <a:lnTo>
                    <a:pt x="9763" y="9509"/>
                  </a:lnTo>
                  <a:lnTo>
                    <a:pt x="9738" y="9763"/>
                  </a:lnTo>
                  <a:lnTo>
                    <a:pt x="9738" y="10017"/>
                  </a:lnTo>
                  <a:lnTo>
                    <a:pt x="9687" y="10272"/>
                  </a:lnTo>
                  <a:lnTo>
                    <a:pt x="9636" y="10551"/>
                  </a:lnTo>
                  <a:lnTo>
                    <a:pt x="9560" y="10805"/>
                  </a:lnTo>
                  <a:lnTo>
                    <a:pt x="9458" y="11034"/>
                  </a:lnTo>
                  <a:lnTo>
                    <a:pt x="9331" y="11289"/>
                  </a:lnTo>
                  <a:lnTo>
                    <a:pt x="9178" y="11543"/>
                  </a:lnTo>
                  <a:lnTo>
                    <a:pt x="9000" y="11772"/>
                  </a:lnTo>
                  <a:lnTo>
                    <a:pt x="8772" y="12026"/>
                  </a:lnTo>
                  <a:lnTo>
                    <a:pt x="8466" y="12280"/>
                  </a:lnTo>
                  <a:lnTo>
                    <a:pt x="8161" y="12509"/>
                  </a:lnTo>
                  <a:lnTo>
                    <a:pt x="7856" y="12662"/>
                  </a:lnTo>
                  <a:lnTo>
                    <a:pt x="7551" y="12814"/>
                  </a:lnTo>
                  <a:lnTo>
                    <a:pt x="7221" y="12890"/>
                  </a:lnTo>
                  <a:lnTo>
                    <a:pt x="6890" y="12967"/>
                  </a:lnTo>
                  <a:lnTo>
                    <a:pt x="6560" y="12992"/>
                  </a:lnTo>
                  <a:lnTo>
                    <a:pt x="5899" y="12992"/>
                  </a:lnTo>
                  <a:lnTo>
                    <a:pt x="5543" y="12941"/>
                  </a:lnTo>
                  <a:lnTo>
                    <a:pt x="4882" y="12865"/>
                  </a:lnTo>
                  <a:lnTo>
                    <a:pt x="4195" y="12763"/>
                  </a:lnTo>
                  <a:lnTo>
                    <a:pt x="3534" y="12662"/>
                  </a:lnTo>
                  <a:lnTo>
                    <a:pt x="3534" y="12229"/>
                  </a:lnTo>
                  <a:lnTo>
                    <a:pt x="4195" y="12331"/>
                  </a:lnTo>
                  <a:lnTo>
                    <a:pt x="4856" y="12433"/>
                  </a:lnTo>
                  <a:lnTo>
                    <a:pt x="5517" y="12534"/>
                  </a:lnTo>
                  <a:lnTo>
                    <a:pt x="5822" y="12560"/>
                  </a:lnTo>
                  <a:lnTo>
                    <a:pt x="6458" y="12560"/>
                  </a:lnTo>
                  <a:lnTo>
                    <a:pt x="6763" y="12534"/>
                  </a:lnTo>
                  <a:lnTo>
                    <a:pt x="7068" y="12509"/>
                  </a:lnTo>
                  <a:lnTo>
                    <a:pt x="7348" y="12407"/>
                  </a:lnTo>
                  <a:lnTo>
                    <a:pt x="7653" y="12306"/>
                  </a:lnTo>
                  <a:lnTo>
                    <a:pt x="7933" y="12153"/>
                  </a:lnTo>
                  <a:lnTo>
                    <a:pt x="8212" y="11950"/>
                  </a:lnTo>
                  <a:lnTo>
                    <a:pt x="8466" y="11721"/>
                  </a:lnTo>
                  <a:lnTo>
                    <a:pt x="8670" y="11492"/>
                  </a:lnTo>
                  <a:lnTo>
                    <a:pt x="8848" y="11289"/>
                  </a:lnTo>
                  <a:lnTo>
                    <a:pt x="8975" y="11060"/>
                  </a:lnTo>
                  <a:lnTo>
                    <a:pt x="9077" y="10831"/>
                  </a:lnTo>
                  <a:lnTo>
                    <a:pt x="9178" y="10577"/>
                  </a:lnTo>
                  <a:lnTo>
                    <a:pt x="9255" y="10348"/>
                  </a:lnTo>
                  <a:lnTo>
                    <a:pt x="9280" y="10094"/>
                  </a:lnTo>
                  <a:lnTo>
                    <a:pt x="9305" y="9865"/>
                  </a:lnTo>
                  <a:lnTo>
                    <a:pt x="9331" y="9356"/>
                  </a:lnTo>
                  <a:lnTo>
                    <a:pt x="9305" y="8848"/>
                  </a:lnTo>
                  <a:lnTo>
                    <a:pt x="9229" y="8314"/>
                  </a:lnTo>
                  <a:lnTo>
                    <a:pt x="9153" y="7805"/>
                  </a:lnTo>
                  <a:lnTo>
                    <a:pt x="9051" y="7271"/>
                  </a:lnTo>
                  <a:lnTo>
                    <a:pt x="9000" y="6738"/>
                  </a:lnTo>
                  <a:lnTo>
                    <a:pt x="8950" y="6229"/>
                  </a:lnTo>
                  <a:lnTo>
                    <a:pt x="8975" y="5695"/>
                  </a:lnTo>
                  <a:lnTo>
                    <a:pt x="9000" y="5441"/>
                  </a:lnTo>
                  <a:lnTo>
                    <a:pt x="9051" y="5187"/>
                  </a:lnTo>
                  <a:lnTo>
                    <a:pt x="9128" y="4932"/>
                  </a:lnTo>
                  <a:lnTo>
                    <a:pt x="9229" y="4678"/>
                  </a:lnTo>
                  <a:lnTo>
                    <a:pt x="9331" y="4449"/>
                  </a:lnTo>
                  <a:lnTo>
                    <a:pt x="9483" y="4195"/>
                  </a:lnTo>
                  <a:lnTo>
                    <a:pt x="9636" y="3966"/>
                  </a:lnTo>
                  <a:lnTo>
                    <a:pt x="9839" y="3712"/>
                  </a:lnTo>
                  <a:lnTo>
                    <a:pt x="9890" y="3636"/>
                  </a:lnTo>
                  <a:lnTo>
                    <a:pt x="9916" y="3559"/>
                  </a:lnTo>
                  <a:lnTo>
                    <a:pt x="9890" y="3458"/>
                  </a:lnTo>
                  <a:lnTo>
                    <a:pt x="9839" y="3381"/>
                  </a:lnTo>
                  <a:lnTo>
                    <a:pt x="9763" y="3331"/>
                  </a:lnTo>
                  <a:lnTo>
                    <a:pt x="9661" y="3305"/>
                  </a:lnTo>
                  <a:lnTo>
                    <a:pt x="9585" y="3331"/>
                  </a:lnTo>
                  <a:lnTo>
                    <a:pt x="9483" y="3381"/>
                  </a:lnTo>
                  <a:lnTo>
                    <a:pt x="9280" y="3636"/>
                  </a:lnTo>
                  <a:lnTo>
                    <a:pt x="9102" y="3890"/>
                  </a:lnTo>
                  <a:lnTo>
                    <a:pt x="8924" y="4170"/>
                  </a:lnTo>
                  <a:lnTo>
                    <a:pt x="8797" y="4424"/>
                  </a:lnTo>
                  <a:lnTo>
                    <a:pt x="8695" y="4729"/>
                  </a:lnTo>
                  <a:lnTo>
                    <a:pt x="8594" y="5034"/>
                  </a:lnTo>
                  <a:lnTo>
                    <a:pt x="8543" y="5339"/>
                  </a:lnTo>
                  <a:lnTo>
                    <a:pt x="8492" y="5670"/>
                  </a:lnTo>
                  <a:lnTo>
                    <a:pt x="8466" y="6077"/>
                  </a:lnTo>
                  <a:lnTo>
                    <a:pt x="8492" y="6483"/>
                  </a:lnTo>
                  <a:lnTo>
                    <a:pt x="8517" y="6890"/>
                  </a:lnTo>
                  <a:lnTo>
                    <a:pt x="8568" y="7271"/>
                  </a:lnTo>
                  <a:lnTo>
                    <a:pt x="8695" y="8060"/>
                  </a:lnTo>
                  <a:lnTo>
                    <a:pt x="8797" y="8822"/>
                  </a:lnTo>
                  <a:lnTo>
                    <a:pt x="7907" y="8695"/>
                  </a:lnTo>
                  <a:lnTo>
                    <a:pt x="6966" y="8543"/>
                  </a:lnTo>
                  <a:lnTo>
                    <a:pt x="6458" y="8517"/>
                  </a:lnTo>
                  <a:lnTo>
                    <a:pt x="5975" y="8492"/>
                  </a:lnTo>
                  <a:lnTo>
                    <a:pt x="5466" y="8543"/>
                  </a:lnTo>
                  <a:lnTo>
                    <a:pt x="5212" y="8568"/>
                  </a:lnTo>
                  <a:lnTo>
                    <a:pt x="4958" y="8619"/>
                  </a:lnTo>
                  <a:lnTo>
                    <a:pt x="4729" y="8695"/>
                  </a:lnTo>
                  <a:lnTo>
                    <a:pt x="4475" y="8797"/>
                  </a:lnTo>
                  <a:lnTo>
                    <a:pt x="4221" y="8899"/>
                  </a:lnTo>
                  <a:lnTo>
                    <a:pt x="3992" y="9051"/>
                  </a:lnTo>
                  <a:lnTo>
                    <a:pt x="3915" y="9102"/>
                  </a:lnTo>
                  <a:lnTo>
                    <a:pt x="3890" y="9204"/>
                  </a:lnTo>
                  <a:lnTo>
                    <a:pt x="3865" y="9280"/>
                  </a:lnTo>
                  <a:lnTo>
                    <a:pt x="3915" y="9382"/>
                  </a:lnTo>
                  <a:lnTo>
                    <a:pt x="3966" y="9458"/>
                  </a:lnTo>
                  <a:lnTo>
                    <a:pt x="4068" y="9483"/>
                  </a:lnTo>
                  <a:lnTo>
                    <a:pt x="4144" y="9483"/>
                  </a:lnTo>
                  <a:lnTo>
                    <a:pt x="4246" y="9458"/>
                  </a:lnTo>
                  <a:lnTo>
                    <a:pt x="4500" y="9305"/>
                  </a:lnTo>
                  <a:lnTo>
                    <a:pt x="4780" y="9204"/>
                  </a:lnTo>
                  <a:lnTo>
                    <a:pt x="5060" y="9102"/>
                  </a:lnTo>
                  <a:lnTo>
                    <a:pt x="5339" y="9051"/>
                  </a:lnTo>
                  <a:lnTo>
                    <a:pt x="5644" y="9000"/>
                  </a:lnTo>
                  <a:lnTo>
                    <a:pt x="5924" y="8975"/>
                  </a:lnTo>
                  <a:lnTo>
                    <a:pt x="6204" y="8975"/>
                  </a:lnTo>
                  <a:lnTo>
                    <a:pt x="6509" y="9000"/>
                  </a:lnTo>
                  <a:lnTo>
                    <a:pt x="7094" y="9051"/>
                  </a:lnTo>
                  <a:lnTo>
                    <a:pt x="7678" y="9153"/>
                  </a:lnTo>
                  <a:lnTo>
                    <a:pt x="8263" y="9229"/>
                  </a:lnTo>
                  <a:lnTo>
                    <a:pt x="8848" y="9305"/>
                  </a:lnTo>
                  <a:lnTo>
                    <a:pt x="8848" y="9738"/>
                  </a:lnTo>
                  <a:lnTo>
                    <a:pt x="8187" y="9661"/>
                  </a:lnTo>
                  <a:lnTo>
                    <a:pt x="7526" y="9534"/>
                  </a:lnTo>
                  <a:lnTo>
                    <a:pt x="6865" y="9458"/>
                  </a:lnTo>
                  <a:lnTo>
                    <a:pt x="6560" y="9433"/>
                  </a:lnTo>
                  <a:lnTo>
                    <a:pt x="6229" y="9407"/>
                  </a:lnTo>
                  <a:lnTo>
                    <a:pt x="5924" y="9407"/>
                  </a:lnTo>
                  <a:lnTo>
                    <a:pt x="5619" y="9433"/>
                  </a:lnTo>
                  <a:lnTo>
                    <a:pt x="5314" y="9483"/>
                  </a:lnTo>
                  <a:lnTo>
                    <a:pt x="5034" y="9560"/>
                  </a:lnTo>
                  <a:lnTo>
                    <a:pt x="4729" y="9687"/>
                  </a:lnTo>
                  <a:lnTo>
                    <a:pt x="4449" y="9839"/>
                  </a:lnTo>
                  <a:lnTo>
                    <a:pt x="4170" y="10017"/>
                  </a:lnTo>
                  <a:lnTo>
                    <a:pt x="3915" y="10272"/>
                  </a:lnTo>
                  <a:lnTo>
                    <a:pt x="3636" y="10577"/>
                  </a:lnTo>
                  <a:lnTo>
                    <a:pt x="3432" y="10882"/>
                  </a:lnTo>
                  <a:lnTo>
                    <a:pt x="3280" y="11212"/>
                  </a:lnTo>
                  <a:lnTo>
                    <a:pt x="3153" y="11543"/>
                  </a:lnTo>
                  <a:lnTo>
                    <a:pt x="3102" y="11873"/>
                  </a:lnTo>
                  <a:lnTo>
                    <a:pt x="3051" y="12204"/>
                  </a:lnTo>
                  <a:lnTo>
                    <a:pt x="3051" y="12560"/>
                  </a:lnTo>
                  <a:lnTo>
                    <a:pt x="3076" y="12916"/>
                  </a:lnTo>
                  <a:lnTo>
                    <a:pt x="3153" y="13653"/>
                  </a:lnTo>
                  <a:lnTo>
                    <a:pt x="3280" y="14390"/>
                  </a:lnTo>
                  <a:lnTo>
                    <a:pt x="3382" y="15128"/>
                  </a:lnTo>
                  <a:lnTo>
                    <a:pt x="3407" y="15509"/>
                  </a:lnTo>
                  <a:lnTo>
                    <a:pt x="3407" y="15865"/>
                  </a:lnTo>
                  <a:lnTo>
                    <a:pt x="2975" y="15433"/>
                  </a:lnTo>
                  <a:lnTo>
                    <a:pt x="2898" y="14772"/>
                  </a:lnTo>
                  <a:lnTo>
                    <a:pt x="2797" y="14111"/>
                  </a:lnTo>
                  <a:lnTo>
                    <a:pt x="2695" y="13424"/>
                  </a:lnTo>
                  <a:lnTo>
                    <a:pt x="2644" y="12738"/>
                  </a:lnTo>
                  <a:lnTo>
                    <a:pt x="2619" y="12407"/>
                  </a:lnTo>
                  <a:lnTo>
                    <a:pt x="2644" y="12077"/>
                  </a:lnTo>
                  <a:lnTo>
                    <a:pt x="2670" y="11746"/>
                  </a:lnTo>
                  <a:lnTo>
                    <a:pt x="2746" y="11416"/>
                  </a:lnTo>
                  <a:lnTo>
                    <a:pt x="2848" y="11085"/>
                  </a:lnTo>
                  <a:lnTo>
                    <a:pt x="3000" y="10780"/>
                  </a:lnTo>
                  <a:lnTo>
                    <a:pt x="3204" y="10450"/>
                  </a:lnTo>
                  <a:lnTo>
                    <a:pt x="3432" y="10144"/>
                  </a:lnTo>
                  <a:lnTo>
                    <a:pt x="3483" y="10068"/>
                  </a:lnTo>
                  <a:lnTo>
                    <a:pt x="3483" y="9966"/>
                  </a:lnTo>
                  <a:lnTo>
                    <a:pt x="3458" y="9890"/>
                  </a:lnTo>
                  <a:lnTo>
                    <a:pt x="3407" y="9814"/>
                  </a:lnTo>
                  <a:lnTo>
                    <a:pt x="3331" y="9763"/>
                  </a:lnTo>
                  <a:lnTo>
                    <a:pt x="3229" y="9738"/>
                  </a:lnTo>
                  <a:lnTo>
                    <a:pt x="3127" y="9763"/>
                  </a:lnTo>
                  <a:lnTo>
                    <a:pt x="3051" y="9839"/>
                  </a:lnTo>
                  <a:lnTo>
                    <a:pt x="2873" y="10068"/>
                  </a:lnTo>
                  <a:lnTo>
                    <a:pt x="2720" y="10297"/>
                  </a:lnTo>
                  <a:lnTo>
                    <a:pt x="2568" y="10551"/>
                  </a:lnTo>
                  <a:lnTo>
                    <a:pt x="2466" y="10780"/>
                  </a:lnTo>
                  <a:lnTo>
                    <a:pt x="2365" y="11034"/>
                  </a:lnTo>
                  <a:lnTo>
                    <a:pt x="2288" y="11263"/>
                  </a:lnTo>
                  <a:lnTo>
                    <a:pt x="2237" y="11517"/>
                  </a:lnTo>
                  <a:lnTo>
                    <a:pt x="2187" y="11772"/>
                  </a:lnTo>
                  <a:lnTo>
                    <a:pt x="1881" y="11822"/>
                  </a:lnTo>
                  <a:lnTo>
                    <a:pt x="1602" y="11899"/>
                  </a:lnTo>
                  <a:lnTo>
                    <a:pt x="1322" y="12000"/>
                  </a:lnTo>
                  <a:lnTo>
                    <a:pt x="1042" y="12102"/>
                  </a:lnTo>
                  <a:lnTo>
                    <a:pt x="788" y="12255"/>
                  </a:lnTo>
                  <a:lnTo>
                    <a:pt x="534" y="12407"/>
                  </a:lnTo>
                  <a:lnTo>
                    <a:pt x="305" y="12585"/>
                  </a:lnTo>
                  <a:lnTo>
                    <a:pt x="76" y="12789"/>
                  </a:lnTo>
                  <a:lnTo>
                    <a:pt x="25" y="12890"/>
                  </a:lnTo>
                  <a:lnTo>
                    <a:pt x="0" y="13017"/>
                  </a:lnTo>
                  <a:lnTo>
                    <a:pt x="25" y="13119"/>
                  </a:lnTo>
                  <a:lnTo>
                    <a:pt x="76" y="13221"/>
                  </a:lnTo>
                  <a:lnTo>
                    <a:pt x="636" y="13780"/>
                  </a:lnTo>
                  <a:lnTo>
                    <a:pt x="737" y="13856"/>
                  </a:lnTo>
                  <a:lnTo>
                    <a:pt x="864" y="13882"/>
                  </a:lnTo>
                  <a:lnTo>
                    <a:pt x="966" y="13856"/>
                  </a:lnTo>
                  <a:lnTo>
                    <a:pt x="1068" y="13780"/>
                  </a:lnTo>
                  <a:lnTo>
                    <a:pt x="1322" y="13577"/>
                  </a:lnTo>
                  <a:lnTo>
                    <a:pt x="1576" y="13399"/>
                  </a:lnTo>
                  <a:lnTo>
                    <a:pt x="1881" y="13272"/>
                  </a:lnTo>
                  <a:lnTo>
                    <a:pt x="2187" y="13170"/>
                  </a:lnTo>
                  <a:lnTo>
                    <a:pt x="2263" y="13780"/>
                  </a:lnTo>
                  <a:lnTo>
                    <a:pt x="2365" y="14390"/>
                  </a:lnTo>
                  <a:lnTo>
                    <a:pt x="2441" y="14975"/>
                  </a:lnTo>
                  <a:lnTo>
                    <a:pt x="2492" y="15534"/>
                  </a:lnTo>
                  <a:lnTo>
                    <a:pt x="2517" y="15636"/>
                  </a:lnTo>
                  <a:lnTo>
                    <a:pt x="2593" y="15738"/>
                  </a:lnTo>
                  <a:lnTo>
                    <a:pt x="3382" y="16526"/>
                  </a:lnTo>
                  <a:lnTo>
                    <a:pt x="3432" y="16577"/>
                  </a:lnTo>
                  <a:lnTo>
                    <a:pt x="3509" y="16602"/>
                  </a:lnTo>
                  <a:lnTo>
                    <a:pt x="3610" y="16602"/>
                  </a:lnTo>
                  <a:lnTo>
                    <a:pt x="3687" y="16577"/>
                  </a:lnTo>
                  <a:lnTo>
                    <a:pt x="3763" y="16551"/>
                  </a:lnTo>
                  <a:lnTo>
                    <a:pt x="3814" y="16501"/>
                  </a:lnTo>
                  <a:lnTo>
                    <a:pt x="3865" y="16424"/>
                  </a:lnTo>
                  <a:lnTo>
                    <a:pt x="3890" y="16323"/>
                  </a:lnTo>
                  <a:lnTo>
                    <a:pt x="3915" y="15941"/>
                  </a:lnTo>
                  <a:lnTo>
                    <a:pt x="3890" y="15534"/>
                  </a:lnTo>
                  <a:lnTo>
                    <a:pt x="3865" y="15128"/>
                  </a:lnTo>
                  <a:lnTo>
                    <a:pt x="3814" y="14721"/>
                  </a:lnTo>
                  <a:lnTo>
                    <a:pt x="3687" y="13933"/>
                  </a:lnTo>
                  <a:lnTo>
                    <a:pt x="3585" y="13170"/>
                  </a:lnTo>
                  <a:lnTo>
                    <a:pt x="4348" y="13272"/>
                  </a:lnTo>
                  <a:lnTo>
                    <a:pt x="5161" y="13399"/>
                  </a:lnTo>
                  <a:lnTo>
                    <a:pt x="5543" y="13450"/>
                  </a:lnTo>
                  <a:lnTo>
                    <a:pt x="5949" y="13475"/>
                  </a:lnTo>
                  <a:lnTo>
                    <a:pt x="6356" y="13475"/>
                  </a:lnTo>
                  <a:lnTo>
                    <a:pt x="6788" y="13450"/>
                  </a:lnTo>
                  <a:lnTo>
                    <a:pt x="7119" y="13399"/>
                  </a:lnTo>
                  <a:lnTo>
                    <a:pt x="7449" y="13348"/>
                  </a:lnTo>
                  <a:lnTo>
                    <a:pt x="7755" y="13246"/>
                  </a:lnTo>
                  <a:lnTo>
                    <a:pt x="8060" y="13119"/>
                  </a:lnTo>
                  <a:lnTo>
                    <a:pt x="8339" y="12967"/>
                  </a:lnTo>
                  <a:lnTo>
                    <a:pt x="8619" y="12789"/>
                  </a:lnTo>
                  <a:lnTo>
                    <a:pt x="8873" y="12585"/>
                  </a:lnTo>
                  <a:lnTo>
                    <a:pt x="9128" y="12356"/>
                  </a:lnTo>
                  <a:lnTo>
                    <a:pt x="9331" y="12128"/>
                  </a:lnTo>
                  <a:lnTo>
                    <a:pt x="9509" y="11899"/>
                  </a:lnTo>
                  <a:lnTo>
                    <a:pt x="9687" y="11645"/>
                  </a:lnTo>
                  <a:lnTo>
                    <a:pt x="9839" y="11365"/>
                  </a:lnTo>
                  <a:lnTo>
                    <a:pt x="9967" y="11111"/>
                  </a:lnTo>
                  <a:lnTo>
                    <a:pt x="10068" y="10805"/>
                  </a:lnTo>
                  <a:lnTo>
                    <a:pt x="10145" y="10526"/>
                  </a:lnTo>
                  <a:lnTo>
                    <a:pt x="10195" y="10221"/>
                  </a:lnTo>
                  <a:lnTo>
                    <a:pt x="10500" y="10144"/>
                  </a:lnTo>
                  <a:lnTo>
                    <a:pt x="10806" y="10068"/>
                  </a:lnTo>
                  <a:lnTo>
                    <a:pt x="11085" y="9966"/>
                  </a:lnTo>
                  <a:lnTo>
                    <a:pt x="11365" y="9865"/>
                  </a:lnTo>
                  <a:lnTo>
                    <a:pt x="11619" y="9712"/>
                  </a:lnTo>
                  <a:lnTo>
                    <a:pt x="11873" y="9534"/>
                  </a:lnTo>
                  <a:lnTo>
                    <a:pt x="12102" y="9356"/>
                  </a:lnTo>
                  <a:lnTo>
                    <a:pt x="12331" y="9127"/>
                  </a:lnTo>
                  <a:lnTo>
                    <a:pt x="12560" y="8899"/>
                  </a:lnTo>
                  <a:lnTo>
                    <a:pt x="12763" y="8619"/>
                  </a:lnTo>
                  <a:lnTo>
                    <a:pt x="12941" y="8365"/>
                  </a:lnTo>
                  <a:lnTo>
                    <a:pt x="13094" y="8060"/>
                  </a:lnTo>
                  <a:lnTo>
                    <a:pt x="13221" y="7780"/>
                  </a:lnTo>
                  <a:lnTo>
                    <a:pt x="13323" y="7475"/>
                  </a:lnTo>
                  <a:lnTo>
                    <a:pt x="13399" y="7144"/>
                  </a:lnTo>
                  <a:lnTo>
                    <a:pt x="13424" y="6788"/>
                  </a:lnTo>
                  <a:lnTo>
                    <a:pt x="13450" y="6382"/>
                  </a:lnTo>
                  <a:lnTo>
                    <a:pt x="13450" y="5975"/>
                  </a:lnTo>
                  <a:lnTo>
                    <a:pt x="13424" y="5568"/>
                  </a:lnTo>
                  <a:lnTo>
                    <a:pt x="13373" y="5161"/>
                  </a:lnTo>
                  <a:lnTo>
                    <a:pt x="13246" y="4373"/>
                  </a:lnTo>
                  <a:lnTo>
                    <a:pt x="13145" y="3610"/>
                  </a:lnTo>
                  <a:lnTo>
                    <a:pt x="13907" y="3712"/>
                  </a:lnTo>
                  <a:lnTo>
                    <a:pt x="14696" y="3839"/>
                  </a:lnTo>
                  <a:lnTo>
                    <a:pt x="15102" y="3890"/>
                  </a:lnTo>
                  <a:lnTo>
                    <a:pt x="15509" y="3915"/>
                  </a:lnTo>
                  <a:lnTo>
                    <a:pt x="15916" y="3915"/>
                  </a:lnTo>
                  <a:lnTo>
                    <a:pt x="16323" y="3890"/>
                  </a:lnTo>
                  <a:lnTo>
                    <a:pt x="16399" y="3890"/>
                  </a:lnTo>
                  <a:lnTo>
                    <a:pt x="16475" y="3839"/>
                  </a:lnTo>
                  <a:lnTo>
                    <a:pt x="16526" y="3788"/>
                  </a:lnTo>
                  <a:lnTo>
                    <a:pt x="16577" y="3712"/>
                  </a:lnTo>
                  <a:lnTo>
                    <a:pt x="16577" y="3610"/>
                  </a:lnTo>
                  <a:lnTo>
                    <a:pt x="16577" y="3534"/>
                  </a:lnTo>
                  <a:lnTo>
                    <a:pt x="16552" y="3458"/>
                  </a:lnTo>
                  <a:lnTo>
                    <a:pt x="16501" y="3381"/>
                  </a:lnTo>
                  <a:lnTo>
                    <a:pt x="15713" y="2593"/>
                  </a:lnTo>
                  <a:lnTo>
                    <a:pt x="15611" y="2542"/>
                  </a:lnTo>
                  <a:lnTo>
                    <a:pt x="15509" y="2517"/>
                  </a:lnTo>
                  <a:lnTo>
                    <a:pt x="14950" y="2466"/>
                  </a:lnTo>
                  <a:lnTo>
                    <a:pt x="14365" y="2364"/>
                  </a:lnTo>
                  <a:lnTo>
                    <a:pt x="13780" y="2288"/>
                  </a:lnTo>
                  <a:lnTo>
                    <a:pt x="13170" y="2212"/>
                  </a:lnTo>
                  <a:lnTo>
                    <a:pt x="13246" y="1907"/>
                  </a:lnTo>
                  <a:lnTo>
                    <a:pt x="13373" y="1627"/>
                  </a:lnTo>
                  <a:lnTo>
                    <a:pt x="13551" y="1348"/>
                  </a:lnTo>
                  <a:lnTo>
                    <a:pt x="13780" y="1093"/>
                  </a:lnTo>
                  <a:lnTo>
                    <a:pt x="13831" y="992"/>
                  </a:lnTo>
                  <a:lnTo>
                    <a:pt x="13857" y="864"/>
                  </a:lnTo>
                  <a:lnTo>
                    <a:pt x="13831" y="763"/>
                  </a:lnTo>
                  <a:lnTo>
                    <a:pt x="13780" y="661"/>
                  </a:lnTo>
                  <a:lnTo>
                    <a:pt x="13196" y="102"/>
                  </a:lnTo>
                  <a:lnTo>
                    <a:pt x="13094" y="25"/>
                  </a:lnTo>
                  <a:lnTo>
                    <a:pt x="12992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rgbClr val="E2A6C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3B485D8-037E-48A6-89FB-F9D91F5A4911}"/>
                </a:ext>
              </a:extLst>
            </p:cNvPr>
            <p:cNvSpPr txBox="1"/>
            <p:nvPr/>
          </p:nvSpPr>
          <p:spPr>
            <a:xfrm>
              <a:off x="1305320" y="769502"/>
              <a:ext cx="1763023" cy="38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de-DE" sz="1700" b="1" i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C3B4D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dist="38100" dir="2700000" algn="tl" rotWithShape="0">
                      <a:schemeClr val="accent2"/>
                    </a:outerShdw>
                  </a:effectLst>
                  <a:latin typeface="Roboto"/>
                </a:rPr>
                <a:t>Core Promoter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104CE4E-D954-4ABA-9E28-A23ECCD408A9}"/>
              </a:ext>
            </a:extLst>
          </p:cNvPr>
          <p:cNvGrpSpPr/>
          <p:nvPr/>
        </p:nvGrpSpPr>
        <p:grpSpPr>
          <a:xfrm>
            <a:off x="3905829" y="895146"/>
            <a:ext cx="2120401" cy="1299663"/>
            <a:chOff x="3692337" y="780290"/>
            <a:chExt cx="2190989" cy="1418291"/>
          </a:xfrm>
        </p:grpSpPr>
        <p:grpSp>
          <p:nvGrpSpPr>
            <p:cNvPr id="41" name="Google Shape;266;p37">
              <a:extLst>
                <a:ext uri="{FF2B5EF4-FFF2-40B4-BE49-F238E27FC236}">
                  <a16:creationId xmlns:a16="http://schemas.microsoft.com/office/drawing/2014/main" id="{F2124100-83A4-4E21-A529-5F22628635D3}"/>
                </a:ext>
              </a:extLst>
            </p:cNvPr>
            <p:cNvGrpSpPr/>
            <p:nvPr/>
          </p:nvGrpSpPr>
          <p:grpSpPr>
            <a:xfrm>
              <a:off x="4562454" y="1406531"/>
              <a:ext cx="450756" cy="539199"/>
              <a:chOff x="1766775" y="1275425"/>
              <a:chExt cx="347725" cy="414450"/>
            </a:xfrm>
          </p:grpSpPr>
          <p:sp>
            <p:nvSpPr>
              <p:cNvPr id="45" name="Google Shape;267;p37">
                <a:extLst>
                  <a:ext uri="{FF2B5EF4-FFF2-40B4-BE49-F238E27FC236}">
                    <a16:creationId xmlns:a16="http://schemas.microsoft.com/office/drawing/2014/main" id="{F103ECB1-F852-4267-983A-3DE2E029B392}"/>
                  </a:ext>
                </a:extLst>
              </p:cNvPr>
              <p:cNvSpPr/>
              <p:nvPr/>
            </p:nvSpPr>
            <p:spPr>
              <a:xfrm>
                <a:off x="1793475" y="1298950"/>
                <a:ext cx="175450" cy="368050"/>
              </a:xfrm>
              <a:custGeom>
                <a:avLst/>
                <a:gdLst/>
                <a:ahLst/>
                <a:cxnLst/>
                <a:rect l="l" t="t" r="r" b="b"/>
                <a:pathLst>
                  <a:path w="7018" h="14722" extrusionOk="0">
                    <a:moveTo>
                      <a:pt x="840" y="0"/>
                    </a:moveTo>
                    <a:lnTo>
                      <a:pt x="738" y="26"/>
                    </a:lnTo>
                    <a:lnTo>
                      <a:pt x="662" y="76"/>
                    </a:lnTo>
                    <a:lnTo>
                      <a:pt x="611" y="153"/>
                    </a:lnTo>
                    <a:lnTo>
                      <a:pt x="585" y="229"/>
                    </a:lnTo>
                    <a:lnTo>
                      <a:pt x="560" y="432"/>
                    </a:lnTo>
                    <a:lnTo>
                      <a:pt x="509" y="661"/>
                    </a:lnTo>
                    <a:lnTo>
                      <a:pt x="458" y="915"/>
                    </a:lnTo>
                    <a:lnTo>
                      <a:pt x="433" y="1043"/>
                    </a:lnTo>
                    <a:lnTo>
                      <a:pt x="458" y="1170"/>
                    </a:lnTo>
                    <a:lnTo>
                      <a:pt x="509" y="1322"/>
                    </a:lnTo>
                    <a:lnTo>
                      <a:pt x="585" y="1449"/>
                    </a:lnTo>
                    <a:lnTo>
                      <a:pt x="763" y="1704"/>
                    </a:lnTo>
                    <a:lnTo>
                      <a:pt x="865" y="1856"/>
                    </a:lnTo>
                    <a:lnTo>
                      <a:pt x="941" y="2009"/>
                    </a:lnTo>
                    <a:lnTo>
                      <a:pt x="967" y="2161"/>
                    </a:lnTo>
                    <a:lnTo>
                      <a:pt x="967" y="2365"/>
                    </a:lnTo>
                    <a:lnTo>
                      <a:pt x="967" y="2644"/>
                    </a:lnTo>
                    <a:lnTo>
                      <a:pt x="992" y="2797"/>
                    </a:lnTo>
                    <a:lnTo>
                      <a:pt x="1043" y="2949"/>
                    </a:lnTo>
                    <a:lnTo>
                      <a:pt x="1119" y="3102"/>
                    </a:lnTo>
                    <a:lnTo>
                      <a:pt x="1221" y="3204"/>
                    </a:lnTo>
                    <a:lnTo>
                      <a:pt x="1450" y="3407"/>
                    </a:lnTo>
                    <a:lnTo>
                      <a:pt x="1577" y="3534"/>
                    </a:lnTo>
                    <a:lnTo>
                      <a:pt x="1704" y="3661"/>
                    </a:lnTo>
                    <a:lnTo>
                      <a:pt x="1755" y="3814"/>
                    </a:lnTo>
                    <a:lnTo>
                      <a:pt x="1780" y="3992"/>
                    </a:lnTo>
                    <a:lnTo>
                      <a:pt x="1857" y="4297"/>
                    </a:lnTo>
                    <a:lnTo>
                      <a:pt x="1908" y="4449"/>
                    </a:lnTo>
                    <a:lnTo>
                      <a:pt x="2009" y="4577"/>
                    </a:lnTo>
                    <a:lnTo>
                      <a:pt x="2111" y="4704"/>
                    </a:lnTo>
                    <a:lnTo>
                      <a:pt x="2238" y="4780"/>
                    </a:lnTo>
                    <a:lnTo>
                      <a:pt x="2492" y="4933"/>
                    </a:lnTo>
                    <a:lnTo>
                      <a:pt x="2670" y="5009"/>
                    </a:lnTo>
                    <a:lnTo>
                      <a:pt x="2797" y="5111"/>
                    </a:lnTo>
                    <a:lnTo>
                      <a:pt x="2899" y="5263"/>
                    </a:lnTo>
                    <a:lnTo>
                      <a:pt x="2975" y="5416"/>
                    </a:lnTo>
                    <a:lnTo>
                      <a:pt x="3102" y="5721"/>
                    </a:lnTo>
                    <a:lnTo>
                      <a:pt x="3077" y="5721"/>
                    </a:lnTo>
                    <a:lnTo>
                      <a:pt x="2797" y="5822"/>
                    </a:lnTo>
                    <a:lnTo>
                      <a:pt x="2670" y="5924"/>
                    </a:lnTo>
                    <a:lnTo>
                      <a:pt x="2543" y="6026"/>
                    </a:lnTo>
                    <a:lnTo>
                      <a:pt x="2441" y="6153"/>
                    </a:lnTo>
                    <a:lnTo>
                      <a:pt x="2365" y="6280"/>
                    </a:lnTo>
                    <a:lnTo>
                      <a:pt x="2289" y="6560"/>
                    </a:lnTo>
                    <a:lnTo>
                      <a:pt x="2213" y="6738"/>
                    </a:lnTo>
                    <a:lnTo>
                      <a:pt x="2136" y="6890"/>
                    </a:lnTo>
                    <a:lnTo>
                      <a:pt x="2035" y="6992"/>
                    </a:lnTo>
                    <a:lnTo>
                      <a:pt x="1857" y="7119"/>
                    </a:lnTo>
                    <a:lnTo>
                      <a:pt x="1628" y="7272"/>
                    </a:lnTo>
                    <a:lnTo>
                      <a:pt x="1501" y="7399"/>
                    </a:lnTo>
                    <a:lnTo>
                      <a:pt x="1399" y="7526"/>
                    </a:lnTo>
                    <a:lnTo>
                      <a:pt x="1348" y="7653"/>
                    </a:lnTo>
                    <a:lnTo>
                      <a:pt x="1297" y="7806"/>
                    </a:lnTo>
                    <a:lnTo>
                      <a:pt x="1272" y="8111"/>
                    </a:lnTo>
                    <a:lnTo>
                      <a:pt x="1246" y="8289"/>
                    </a:lnTo>
                    <a:lnTo>
                      <a:pt x="1221" y="8467"/>
                    </a:lnTo>
                    <a:lnTo>
                      <a:pt x="1119" y="8594"/>
                    </a:lnTo>
                    <a:lnTo>
                      <a:pt x="992" y="8746"/>
                    </a:lnTo>
                    <a:lnTo>
                      <a:pt x="789" y="8950"/>
                    </a:lnTo>
                    <a:lnTo>
                      <a:pt x="687" y="9077"/>
                    </a:lnTo>
                    <a:lnTo>
                      <a:pt x="636" y="9229"/>
                    </a:lnTo>
                    <a:lnTo>
                      <a:pt x="611" y="9382"/>
                    </a:lnTo>
                    <a:lnTo>
                      <a:pt x="585" y="9534"/>
                    </a:lnTo>
                    <a:lnTo>
                      <a:pt x="636" y="9839"/>
                    </a:lnTo>
                    <a:lnTo>
                      <a:pt x="662" y="10043"/>
                    </a:lnTo>
                    <a:lnTo>
                      <a:pt x="662" y="10195"/>
                    </a:lnTo>
                    <a:lnTo>
                      <a:pt x="585" y="10348"/>
                    </a:lnTo>
                    <a:lnTo>
                      <a:pt x="484" y="10526"/>
                    </a:lnTo>
                    <a:lnTo>
                      <a:pt x="357" y="10780"/>
                    </a:lnTo>
                    <a:lnTo>
                      <a:pt x="306" y="10933"/>
                    </a:lnTo>
                    <a:lnTo>
                      <a:pt x="255" y="11085"/>
                    </a:lnTo>
                    <a:lnTo>
                      <a:pt x="280" y="11238"/>
                    </a:lnTo>
                    <a:lnTo>
                      <a:pt x="306" y="11365"/>
                    </a:lnTo>
                    <a:lnTo>
                      <a:pt x="382" y="11441"/>
                    </a:lnTo>
                    <a:lnTo>
                      <a:pt x="433" y="11518"/>
                    </a:lnTo>
                    <a:lnTo>
                      <a:pt x="484" y="11568"/>
                    </a:lnTo>
                    <a:lnTo>
                      <a:pt x="484" y="11594"/>
                    </a:lnTo>
                    <a:lnTo>
                      <a:pt x="458" y="11619"/>
                    </a:lnTo>
                    <a:lnTo>
                      <a:pt x="407" y="11670"/>
                    </a:lnTo>
                    <a:lnTo>
                      <a:pt x="357" y="11721"/>
                    </a:lnTo>
                    <a:lnTo>
                      <a:pt x="280" y="11823"/>
                    </a:lnTo>
                    <a:lnTo>
                      <a:pt x="204" y="11924"/>
                    </a:lnTo>
                    <a:lnTo>
                      <a:pt x="179" y="12077"/>
                    </a:lnTo>
                    <a:lnTo>
                      <a:pt x="179" y="12229"/>
                    </a:lnTo>
                    <a:lnTo>
                      <a:pt x="229" y="12357"/>
                    </a:lnTo>
                    <a:lnTo>
                      <a:pt x="280" y="12458"/>
                    </a:lnTo>
                    <a:lnTo>
                      <a:pt x="331" y="12509"/>
                    </a:lnTo>
                    <a:lnTo>
                      <a:pt x="382" y="12560"/>
                    </a:lnTo>
                    <a:lnTo>
                      <a:pt x="382" y="12585"/>
                    </a:lnTo>
                    <a:lnTo>
                      <a:pt x="382" y="12611"/>
                    </a:lnTo>
                    <a:lnTo>
                      <a:pt x="331" y="12662"/>
                    </a:lnTo>
                    <a:lnTo>
                      <a:pt x="255" y="12738"/>
                    </a:lnTo>
                    <a:lnTo>
                      <a:pt x="179" y="12814"/>
                    </a:lnTo>
                    <a:lnTo>
                      <a:pt x="128" y="12916"/>
                    </a:lnTo>
                    <a:lnTo>
                      <a:pt x="77" y="13068"/>
                    </a:lnTo>
                    <a:lnTo>
                      <a:pt x="102" y="13221"/>
                    </a:lnTo>
                    <a:lnTo>
                      <a:pt x="128" y="13348"/>
                    </a:lnTo>
                    <a:lnTo>
                      <a:pt x="204" y="13450"/>
                    </a:lnTo>
                    <a:lnTo>
                      <a:pt x="255" y="13501"/>
                    </a:lnTo>
                    <a:lnTo>
                      <a:pt x="306" y="13577"/>
                    </a:lnTo>
                    <a:lnTo>
                      <a:pt x="306" y="13602"/>
                    </a:lnTo>
                    <a:lnTo>
                      <a:pt x="306" y="13628"/>
                    </a:lnTo>
                    <a:lnTo>
                      <a:pt x="255" y="13653"/>
                    </a:lnTo>
                    <a:lnTo>
                      <a:pt x="179" y="13729"/>
                    </a:lnTo>
                    <a:lnTo>
                      <a:pt x="102" y="13806"/>
                    </a:lnTo>
                    <a:lnTo>
                      <a:pt x="26" y="13907"/>
                    </a:lnTo>
                    <a:lnTo>
                      <a:pt x="1" y="14060"/>
                    </a:lnTo>
                    <a:lnTo>
                      <a:pt x="1" y="14213"/>
                    </a:lnTo>
                    <a:lnTo>
                      <a:pt x="51" y="14340"/>
                    </a:lnTo>
                    <a:lnTo>
                      <a:pt x="102" y="14441"/>
                    </a:lnTo>
                    <a:lnTo>
                      <a:pt x="179" y="14518"/>
                    </a:lnTo>
                    <a:lnTo>
                      <a:pt x="204" y="14568"/>
                    </a:lnTo>
                    <a:lnTo>
                      <a:pt x="280" y="14645"/>
                    </a:lnTo>
                    <a:lnTo>
                      <a:pt x="357" y="14696"/>
                    </a:lnTo>
                    <a:lnTo>
                      <a:pt x="433" y="14721"/>
                    </a:lnTo>
                    <a:lnTo>
                      <a:pt x="535" y="14696"/>
                    </a:lnTo>
                    <a:lnTo>
                      <a:pt x="611" y="14645"/>
                    </a:lnTo>
                    <a:lnTo>
                      <a:pt x="662" y="14568"/>
                    </a:lnTo>
                    <a:lnTo>
                      <a:pt x="687" y="14467"/>
                    </a:lnTo>
                    <a:lnTo>
                      <a:pt x="662" y="14391"/>
                    </a:lnTo>
                    <a:lnTo>
                      <a:pt x="611" y="14263"/>
                    </a:lnTo>
                    <a:lnTo>
                      <a:pt x="535" y="14187"/>
                    </a:lnTo>
                    <a:lnTo>
                      <a:pt x="484" y="14136"/>
                    </a:lnTo>
                    <a:lnTo>
                      <a:pt x="484" y="14111"/>
                    </a:lnTo>
                    <a:lnTo>
                      <a:pt x="484" y="14085"/>
                    </a:lnTo>
                    <a:lnTo>
                      <a:pt x="560" y="14035"/>
                    </a:lnTo>
                    <a:lnTo>
                      <a:pt x="611" y="13984"/>
                    </a:lnTo>
                    <a:lnTo>
                      <a:pt x="687" y="13907"/>
                    </a:lnTo>
                    <a:lnTo>
                      <a:pt x="763" y="13780"/>
                    </a:lnTo>
                    <a:lnTo>
                      <a:pt x="789" y="13628"/>
                    </a:lnTo>
                    <a:lnTo>
                      <a:pt x="789" y="13475"/>
                    </a:lnTo>
                    <a:lnTo>
                      <a:pt x="738" y="13348"/>
                    </a:lnTo>
                    <a:lnTo>
                      <a:pt x="687" y="13272"/>
                    </a:lnTo>
                    <a:lnTo>
                      <a:pt x="611" y="13196"/>
                    </a:lnTo>
                    <a:lnTo>
                      <a:pt x="585" y="13145"/>
                    </a:lnTo>
                    <a:lnTo>
                      <a:pt x="585" y="13119"/>
                    </a:lnTo>
                    <a:lnTo>
                      <a:pt x="585" y="13094"/>
                    </a:lnTo>
                    <a:lnTo>
                      <a:pt x="636" y="13043"/>
                    </a:lnTo>
                    <a:lnTo>
                      <a:pt x="713" y="12992"/>
                    </a:lnTo>
                    <a:lnTo>
                      <a:pt x="789" y="12890"/>
                    </a:lnTo>
                    <a:lnTo>
                      <a:pt x="840" y="12789"/>
                    </a:lnTo>
                    <a:lnTo>
                      <a:pt x="865" y="12636"/>
                    </a:lnTo>
                    <a:lnTo>
                      <a:pt x="865" y="12484"/>
                    </a:lnTo>
                    <a:lnTo>
                      <a:pt x="814" y="12357"/>
                    </a:lnTo>
                    <a:lnTo>
                      <a:pt x="763" y="12280"/>
                    </a:lnTo>
                    <a:lnTo>
                      <a:pt x="713" y="12204"/>
                    </a:lnTo>
                    <a:lnTo>
                      <a:pt x="662" y="12153"/>
                    </a:lnTo>
                    <a:lnTo>
                      <a:pt x="662" y="12128"/>
                    </a:lnTo>
                    <a:lnTo>
                      <a:pt x="662" y="12102"/>
                    </a:lnTo>
                    <a:lnTo>
                      <a:pt x="713" y="12051"/>
                    </a:lnTo>
                    <a:lnTo>
                      <a:pt x="789" y="12001"/>
                    </a:lnTo>
                    <a:lnTo>
                      <a:pt x="865" y="11899"/>
                    </a:lnTo>
                    <a:lnTo>
                      <a:pt x="916" y="11797"/>
                    </a:lnTo>
                    <a:lnTo>
                      <a:pt x="967" y="11645"/>
                    </a:lnTo>
                    <a:lnTo>
                      <a:pt x="967" y="11492"/>
                    </a:lnTo>
                    <a:lnTo>
                      <a:pt x="916" y="11365"/>
                    </a:lnTo>
                    <a:lnTo>
                      <a:pt x="865" y="11263"/>
                    </a:lnTo>
                    <a:lnTo>
                      <a:pt x="789" y="11212"/>
                    </a:lnTo>
                    <a:lnTo>
                      <a:pt x="763" y="11136"/>
                    </a:lnTo>
                    <a:lnTo>
                      <a:pt x="738" y="11111"/>
                    </a:lnTo>
                    <a:lnTo>
                      <a:pt x="763" y="11034"/>
                    </a:lnTo>
                    <a:lnTo>
                      <a:pt x="814" y="10958"/>
                    </a:lnTo>
                    <a:lnTo>
                      <a:pt x="916" y="10780"/>
                    </a:lnTo>
                    <a:lnTo>
                      <a:pt x="1043" y="10551"/>
                    </a:lnTo>
                    <a:lnTo>
                      <a:pt x="1094" y="10424"/>
                    </a:lnTo>
                    <a:lnTo>
                      <a:pt x="1119" y="10297"/>
                    </a:lnTo>
                    <a:lnTo>
                      <a:pt x="1145" y="10145"/>
                    </a:lnTo>
                    <a:lnTo>
                      <a:pt x="1145" y="10017"/>
                    </a:lnTo>
                    <a:lnTo>
                      <a:pt x="1119" y="9763"/>
                    </a:lnTo>
                    <a:lnTo>
                      <a:pt x="1094" y="9560"/>
                    </a:lnTo>
                    <a:lnTo>
                      <a:pt x="1094" y="9458"/>
                    </a:lnTo>
                    <a:lnTo>
                      <a:pt x="1094" y="9382"/>
                    </a:lnTo>
                    <a:lnTo>
                      <a:pt x="1119" y="9306"/>
                    </a:lnTo>
                    <a:lnTo>
                      <a:pt x="1196" y="9229"/>
                    </a:lnTo>
                    <a:lnTo>
                      <a:pt x="1323" y="9077"/>
                    </a:lnTo>
                    <a:lnTo>
                      <a:pt x="1501" y="8873"/>
                    </a:lnTo>
                    <a:lnTo>
                      <a:pt x="1577" y="8772"/>
                    </a:lnTo>
                    <a:lnTo>
                      <a:pt x="1653" y="8670"/>
                    </a:lnTo>
                    <a:lnTo>
                      <a:pt x="1704" y="8517"/>
                    </a:lnTo>
                    <a:lnTo>
                      <a:pt x="1730" y="8390"/>
                    </a:lnTo>
                    <a:lnTo>
                      <a:pt x="1755" y="8136"/>
                    </a:lnTo>
                    <a:lnTo>
                      <a:pt x="1780" y="7933"/>
                    </a:lnTo>
                    <a:lnTo>
                      <a:pt x="1806" y="7831"/>
                    </a:lnTo>
                    <a:lnTo>
                      <a:pt x="1831" y="7755"/>
                    </a:lnTo>
                    <a:lnTo>
                      <a:pt x="1882" y="7704"/>
                    </a:lnTo>
                    <a:lnTo>
                      <a:pt x="1958" y="7628"/>
                    </a:lnTo>
                    <a:lnTo>
                      <a:pt x="2111" y="7526"/>
                    </a:lnTo>
                    <a:lnTo>
                      <a:pt x="2340" y="7373"/>
                    </a:lnTo>
                    <a:lnTo>
                      <a:pt x="2441" y="7297"/>
                    </a:lnTo>
                    <a:lnTo>
                      <a:pt x="2518" y="7195"/>
                    </a:lnTo>
                    <a:lnTo>
                      <a:pt x="2594" y="7068"/>
                    </a:lnTo>
                    <a:lnTo>
                      <a:pt x="2670" y="6941"/>
                    </a:lnTo>
                    <a:lnTo>
                      <a:pt x="2747" y="6712"/>
                    </a:lnTo>
                    <a:lnTo>
                      <a:pt x="2823" y="6509"/>
                    </a:lnTo>
                    <a:lnTo>
                      <a:pt x="2848" y="6407"/>
                    </a:lnTo>
                    <a:lnTo>
                      <a:pt x="2899" y="6356"/>
                    </a:lnTo>
                    <a:lnTo>
                      <a:pt x="2975" y="6305"/>
                    </a:lnTo>
                    <a:lnTo>
                      <a:pt x="3052" y="6255"/>
                    </a:lnTo>
                    <a:lnTo>
                      <a:pt x="3230" y="6178"/>
                    </a:lnTo>
                    <a:lnTo>
                      <a:pt x="3509" y="6077"/>
                    </a:lnTo>
                    <a:lnTo>
                      <a:pt x="3764" y="6178"/>
                    </a:lnTo>
                    <a:lnTo>
                      <a:pt x="3967" y="6255"/>
                    </a:lnTo>
                    <a:lnTo>
                      <a:pt x="4043" y="6305"/>
                    </a:lnTo>
                    <a:lnTo>
                      <a:pt x="4119" y="6356"/>
                    </a:lnTo>
                    <a:lnTo>
                      <a:pt x="4170" y="6407"/>
                    </a:lnTo>
                    <a:lnTo>
                      <a:pt x="4196" y="6509"/>
                    </a:lnTo>
                    <a:lnTo>
                      <a:pt x="4272" y="6712"/>
                    </a:lnTo>
                    <a:lnTo>
                      <a:pt x="4348" y="6941"/>
                    </a:lnTo>
                    <a:lnTo>
                      <a:pt x="4399" y="7068"/>
                    </a:lnTo>
                    <a:lnTo>
                      <a:pt x="4475" y="7195"/>
                    </a:lnTo>
                    <a:lnTo>
                      <a:pt x="4577" y="7297"/>
                    </a:lnTo>
                    <a:lnTo>
                      <a:pt x="4679" y="7373"/>
                    </a:lnTo>
                    <a:lnTo>
                      <a:pt x="4882" y="7526"/>
                    </a:lnTo>
                    <a:lnTo>
                      <a:pt x="5060" y="7628"/>
                    </a:lnTo>
                    <a:lnTo>
                      <a:pt x="5136" y="7704"/>
                    </a:lnTo>
                    <a:lnTo>
                      <a:pt x="5187" y="7755"/>
                    </a:lnTo>
                    <a:lnTo>
                      <a:pt x="5213" y="7831"/>
                    </a:lnTo>
                    <a:lnTo>
                      <a:pt x="5238" y="7933"/>
                    </a:lnTo>
                    <a:lnTo>
                      <a:pt x="5264" y="8136"/>
                    </a:lnTo>
                    <a:lnTo>
                      <a:pt x="5289" y="8390"/>
                    </a:lnTo>
                    <a:lnTo>
                      <a:pt x="5314" y="8517"/>
                    </a:lnTo>
                    <a:lnTo>
                      <a:pt x="5365" y="8670"/>
                    </a:lnTo>
                    <a:lnTo>
                      <a:pt x="5416" y="8772"/>
                    </a:lnTo>
                    <a:lnTo>
                      <a:pt x="5518" y="8873"/>
                    </a:lnTo>
                    <a:lnTo>
                      <a:pt x="5670" y="9077"/>
                    </a:lnTo>
                    <a:lnTo>
                      <a:pt x="5823" y="9229"/>
                    </a:lnTo>
                    <a:lnTo>
                      <a:pt x="5874" y="9306"/>
                    </a:lnTo>
                    <a:lnTo>
                      <a:pt x="5925" y="9382"/>
                    </a:lnTo>
                    <a:lnTo>
                      <a:pt x="5925" y="9458"/>
                    </a:lnTo>
                    <a:lnTo>
                      <a:pt x="5925" y="9560"/>
                    </a:lnTo>
                    <a:lnTo>
                      <a:pt x="5899" y="9763"/>
                    </a:lnTo>
                    <a:lnTo>
                      <a:pt x="5874" y="10017"/>
                    </a:lnTo>
                    <a:lnTo>
                      <a:pt x="5874" y="10145"/>
                    </a:lnTo>
                    <a:lnTo>
                      <a:pt x="5874" y="10297"/>
                    </a:lnTo>
                    <a:lnTo>
                      <a:pt x="5925" y="10424"/>
                    </a:lnTo>
                    <a:lnTo>
                      <a:pt x="5975" y="10551"/>
                    </a:lnTo>
                    <a:lnTo>
                      <a:pt x="6103" y="10780"/>
                    </a:lnTo>
                    <a:lnTo>
                      <a:pt x="6204" y="10958"/>
                    </a:lnTo>
                    <a:lnTo>
                      <a:pt x="6255" y="11034"/>
                    </a:lnTo>
                    <a:lnTo>
                      <a:pt x="6255" y="11111"/>
                    </a:lnTo>
                    <a:lnTo>
                      <a:pt x="6255" y="11136"/>
                    </a:lnTo>
                    <a:lnTo>
                      <a:pt x="6230" y="11212"/>
                    </a:lnTo>
                    <a:lnTo>
                      <a:pt x="6153" y="11263"/>
                    </a:lnTo>
                    <a:lnTo>
                      <a:pt x="6103" y="11365"/>
                    </a:lnTo>
                    <a:lnTo>
                      <a:pt x="6052" y="11492"/>
                    </a:lnTo>
                    <a:lnTo>
                      <a:pt x="6052" y="11645"/>
                    </a:lnTo>
                    <a:lnTo>
                      <a:pt x="6077" y="11797"/>
                    </a:lnTo>
                    <a:lnTo>
                      <a:pt x="6153" y="11899"/>
                    </a:lnTo>
                    <a:lnTo>
                      <a:pt x="6230" y="12001"/>
                    </a:lnTo>
                    <a:lnTo>
                      <a:pt x="6281" y="12051"/>
                    </a:lnTo>
                    <a:lnTo>
                      <a:pt x="6357" y="12102"/>
                    </a:lnTo>
                    <a:lnTo>
                      <a:pt x="6357" y="12128"/>
                    </a:lnTo>
                    <a:lnTo>
                      <a:pt x="6357" y="12153"/>
                    </a:lnTo>
                    <a:lnTo>
                      <a:pt x="6306" y="12204"/>
                    </a:lnTo>
                    <a:lnTo>
                      <a:pt x="6255" y="12280"/>
                    </a:lnTo>
                    <a:lnTo>
                      <a:pt x="6179" y="12357"/>
                    </a:lnTo>
                    <a:lnTo>
                      <a:pt x="6153" y="12484"/>
                    </a:lnTo>
                    <a:lnTo>
                      <a:pt x="6128" y="12636"/>
                    </a:lnTo>
                    <a:lnTo>
                      <a:pt x="6179" y="12789"/>
                    </a:lnTo>
                    <a:lnTo>
                      <a:pt x="6230" y="12890"/>
                    </a:lnTo>
                    <a:lnTo>
                      <a:pt x="6306" y="12992"/>
                    </a:lnTo>
                    <a:lnTo>
                      <a:pt x="6382" y="13043"/>
                    </a:lnTo>
                    <a:lnTo>
                      <a:pt x="6433" y="13094"/>
                    </a:lnTo>
                    <a:lnTo>
                      <a:pt x="6433" y="13119"/>
                    </a:lnTo>
                    <a:lnTo>
                      <a:pt x="6433" y="13145"/>
                    </a:lnTo>
                    <a:lnTo>
                      <a:pt x="6382" y="13196"/>
                    </a:lnTo>
                    <a:lnTo>
                      <a:pt x="6331" y="13272"/>
                    </a:lnTo>
                    <a:lnTo>
                      <a:pt x="6281" y="13348"/>
                    </a:lnTo>
                    <a:lnTo>
                      <a:pt x="6230" y="13475"/>
                    </a:lnTo>
                    <a:lnTo>
                      <a:pt x="6230" y="13628"/>
                    </a:lnTo>
                    <a:lnTo>
                      <a:pt x="6255" y="13780"/>
                    </a:lnTo>
                    <a:lnTo>
                      <a:pt x="6331" y="13907"/>
                    </a:lnTo>
                    <a:lnTo>
                      <a:pt x="6408" y="13984"/>
                    </a:lnTo>
                    <a:lnTo>
                      <a:pt x="6459" y="14035"/>
                    </a:lnTo>
                    <a:lnTo>
                      <a:pt x="6509" y="14085"/>
                    </a:lnTo>
                    <a:lnTo>
                      <a:pt x="6535" y="14111"/>
                    </a:lnTo>
                    <a:lnTo>
                      <a:pt x="6535" y="14136"/>
                    </a:lnTo>
                    <a:lnTo>
                      <a:pt x="6484" y="14187"/>
                    </a:lnTo>
                    <a:lnTo>
                      <a:pt x="6408" y="14263"/>
                    </a:lnTo>
                    <a:lnTo>
                      <a:pt x="6357" y="14391"/>
                    </a:lnTo>
                    <a:lnTo>
                      <a:pt x="6331" y="14467"/>
                    </a:lnTo>
                    <a:lnTo>
                      <a:pt x="6357" y="14568"/>
                    </a:lnTo>
                    <a:lnTo>
                      <a:pt x="6408" y="14645"/>
                    </a:lnTo>
                    <a:lnTo>
                      <a:pt x="6484" y="14696"/>
                    </a:lnTo>
                    <a:lnTo>
                      <a:pt x="6586" y="14721"/>
                    </a:lnTo>
                    <a:lnTo>
                      <a:pt x="6662" y="14696"/>
                    </a:lnTo>
                    <a:lnTo>
                      <a:pt x="6738" y="14645"/>
                    </a:lnTo>
                    <a:lnTo>
                      <a:pt x="6789" y="14568"/>
                    </a:lnTo>
                    <a:lnTo>
                      <a:pt x="6840" y="14518"/>
                    </a:lnTo>
                    <a:lnTo>
                      <a:pt x="6891" y="14441"/>
                    </a:lnTo>
                    <a:lnTo>
                      <a:pt x="6967" y="14340"/>
                    </a:lnTo>
                    <a:lnTo>
                      <a:pt x="6992" y="14213"/>
                    </a:lnTo>
                    <a:lnTo>
                      <a:pt x="7018" y="14060"/>
                    </a:lnTo>
                    <a:lnTo>
                      <a:pt x="6967" y="13907"/>
                    </a:lnTo>
                    <a:lnTo>
                      <a:pt x="6916" y="13806"/>
                    </a:lnTo>
                    <a:lnTo>
                      <a:pt x="6840" y="13729"/>
                    </a:lnTo>
                    <a:lnTo>
                      <a:pt x="6764" y="13653"/>
                    </a:lnTo>
                    <a:lnTo>
                      <a:pt x="6713" y="13628"/>
                    </a:lnTo>
                    <a:lnTo>
                      <a:pt x="6713" y="13602"/>
                    </a:lnTo>
                    <a:lnTo>
                      <a:pt x="6713" y="13577"/>
                    </a:lnTo>
                    <a:lnTo>
                      <a:pt x="6764" y="13501"/>
                    </a:lnTo>
                    <a:lnTo>
                      <a:pt x="6814" y="13450"/>
                    </a:lnTo>
                    <a:lnTo>
                      <a:pt x="6865" y="13348"/>
                    </a:lnTo>
                    <a:lnTo>
                      <a:pt x="6916" y="13221"/>
                    </a:lnTo>
                    <a:lnTo>
                      <a:pt x="6916" y="13068"/>
                    </a:lnTo>
                    <a:lnTo>
                      <a:pt x="6891" y="12916"/>
                    </a:lnTo>
                    <a:lnTo>
                      <a:pt x="6840" y="12814"/>
                    </a:lnTo>
                    <a:lnTo>
                      <a:pt x="6764" y="12738"/>
                    </a:lnTo>
                    <a:lnTo>
                      <a:pt x="6687" y="12662"/>
                    </a:lnTo>
                    <a:lnTo>
                      <a:pt x="6637" y="12611"/>
                    </a:lnTo>
                    <a:lnTo>
                      <a:pt x="6611" y="12585"/>
                    </a:lnTo>
                    <a:lnTo>
                      <a:pt x="6637" y="12560"/>
                    </a:lnTo>
                    <a:lnTo>
                      <a:pt x="6662" y="12509"/>
                    </a:lnTo>
                    <a:lnTo>
                      <a:pt x="6738" y="12458"/>
                    </a:lnTo>
                    <a:lnTo>
                      <a:pt x="6789" y="12357"/>
                    </a:lnTo>
                    <a:lnTo>
                      <a:pt x="6840" y="12229"/>
                    </a:lnTo>
                    <a:lnTo>
                      <a:pt x="6840" y="12077"/>
                    </a:lnTo>
                    <a:lnTo>
                      <a:pt x="6814" y="11924"/>
                    </a:lnTo>
                    <a:lnTo>
                      <a:pt x="6738" y="11823"/>
                    </a:lnTo>
                    <a:lnTo>
                      <a:pt x="6662" y="11721"/>
                    </a:lnTo>
                    <a:lnTo>
                      <a:pt x="6586" y="11670"/>
                    </a:lnTo>
                    <a:lnTo>
                      <a:pt x="6535" y="11619"/>
                    </a:lnTo>
                    <a:lnTo>
                      <a:pt x="6535" y="11594"/>
                    </a:lnTo>
                    <a:lnTo>
                      <a:pt x="6535" y="11568"/>
                    </a:lnTo>
                    <a:lnTo>
                      <a:pt x="6586" y="11518"/>
                    </a:lnTo>
                    <a:lnTo>
                      <a:pt x="6637" y="11441"/>
                    </a:lnTo>
                    <a:lnTo>
                      <a:pt x="6713" y="11365"/>
                    </a:lnTo>
                    <a:lnTo>
                      <a:pt x="6738" y="11238"/>
                    </a:lnTo>
                    <a:lnTo>
                      <a:pt x="6738" y="11085"/>
                    </a:lnTo>
                    <a:lnTo>
                      <a:pt x="6713" y="10933"/>
                    </a:lnTo>
                    <a:lnTo>
                      <a:pt x="6662" y="10780"/>
                    </a:lnTo>
                    <a:lnTo>
                      <a:pt x="6509" y="10526"/>
                    </a:lnTo>
                    <a:lnTo>
                      <a:pt x="6433" y="10348"/>
                    </a:lnTo>
                    <a:lnTo>
                      <a:pt x="6357" y="10195"/>
                    </a:lnTo>
                    <a:lnTo>
                      <a:pt x="6357" y="10043"/>
                    </a:lnTo>
                    <a:lnTo>
                      <a:pt x="6382" y="9839"/>
                    </a:lnTo>
                    <a:lnTo>
                      <a:pt x="6408" y="9534"/>
                    </a:lnTo>
                    <a:lnTo>
                      <a:pt x="6408" y="9382"/>
                    </a:lnTo>
                    <a:lnTo>
                      <a:pt x="6382" y="9229"/>
                    </a:lnTo>
                    <a:lnTo>
                      <a:pt x="6306" y="9077"/>
                    </a:lnTo>
                    <a:lnTo>
                      <a:pt x="6230" y="8950"/>
                    </a:lnTo>
                    <a:lnTo>
                      <a:pt x="6026" y="8746"/>
                    </a:lnTo>
                    <a:lnTo>
                      <a:pt x="5899" y="8594"/>
                    </a:lnTo>
                    <a:lnTo>
                      <a:pt x="5798" y="8467"/>
                    </a:lnTo>
                    <a:lnTo>
                      <a:pt x="5772" y="8289"/>
                    </a:lnTo>
                    <a:lnTo>
                      <a:pt x="5747" y="8111"/>
                    </a:lnTo>
                    <a:lnTo>
                      <a:pt x="5721" y="7806"/>
                    </a:lnTo>
                    <a:lnTo>
                      <a:pt x="5670" y="7653"/>
                    </a:lnTo>
                    <a:lnTo>
                      <a:pt x="5594" y="7526"/>
                    </a:lnTo>
                    <a:lnTo>
                      <a:pt x="5518" y="7399"/>
                    </a:lnTo>
                    <a:lnTo>
                      <a:pt x="5391" y="7272"/>
                    </a:lnTo>
                    <a:lnTo>
                      <a:pt x="5162" y="7119"/>
                    </a:lnTo>
                    <a:lnTo>
                      <a:pt x="4984" y="6992"/>
                    </a:lnTo>
                    <a:lnTo>
                      <a:pt x="4882" y="6890"/>
                    </a:lnTo>
                    <a:lnTo>
                      <a:pt x="4806" y="6738"/>
                    </a:lnTo>
                    <a:lnTo>
                      <a:pt x="4730" y="6560"/>
                    </a:lnTo>
                    <a:lnTo>
                      <a:pt x="4628" y="6280"/>
                    </a:lnTo>
                    <a:lnTo>
                      <a:pt x="4552" y="6153"/>
                    </a:lnTo>
                    <a:lnTo>
                      <a:pt x="4475" y="6026"/>
                    </a:lnTo>
                    <a:lnTo>
                      <a:pt x="4348" y="5924"/>
                    </a:lnTo>
                    <a:lnTo>
                      <a:pt x="4221" y="5822"/>
                    </a:lnTo>
                    <a:lnTo>
                      <a:pt x="3941" y="5721"/>
                    </a:lnTo>
                    <a:lnTo>
                      <a:pt x="3916" y="5721"/>
                    </a:lnTo>
                    <a:lnTo>
                      <a:pt x="3992" y="5543"/>
                    </a:lnTo>
                    <a:lnTo>
                      <a:pt x="4069" y="5390"/>
                    </a:lnTo>
                    <a:lnTo>
                      <a:pt x="4145" y="5238"/>
                    </a:lnTo>
                    <a:lnTo>
                      <a:pt x="4221" y="5111"/>
                    </a:lnTo>
                    <a:lnTo>
                      <a:pt x="4348" y="5009"/>
                    </a:lnTo>
                    <a:lnTo>
                      <a:pt x="4526" y="4933"/>
                    </a:lnTo>
                    <a:lnTo>
                      <a:pt x="4781" y="4780"/>
                    </a:lnTo>
                    <a:lnTo>
                      <a:pt x="4908" y="4704"/>
                    </a:lnTo>
                    <a:lnTo>
                      <a:pt x="5009" y="4577"/>
                    </a:lnTo>
                    <a:lnTo>
                      <a:pt x="5111" y="4449"/>
                    </a:lnTo>
                    <a:lnTo>
                      <a:pt x="5162" y="4297"/>
                    </a:lnTo>
                    <a:lnTo>
                      <a:pt x="5213" y="3992"/>
                    </a:lnTo>
                    <a:lnTo>
                      <a:pt x="5264" y="3814"/>
                    </a:lnTo>
                    <a:lnTo>
                      <a:pt x="5314" y="3661"/>
                    </a:lnTo>
                    <a:lnTo>
                      <a:pt x="5416" y="3534"/>
                    </a:lnTo>
                    <a:lnTo>
                      <a:pt x="5569" y="3407"/>
                    </a:lnTo>
                    <a:lnTo>
                      <a:pt x="5798" y="3204"/>
                    </a:lnTo>
                    <a:lnTo>
                      <a:pt x="5899" y="3102"/>
                    </a:lnTo>
                    <a:lnTo>
                      <a:pt x="5975" y="2949"/>
                    </a:lnTo>
                    <a:lnTo>
                      <a:pt x="6026" y="2797"/>
                    </a:lnTo>
                    <a:lnTo>
                      <a:pt x="6052" y="2644"/>
                    </a:lnTo>
                    <a:lnTo>
                      <a:pt x="6052" y="2365"/>
                    </a:lnTo>
                    <a:lnTo>
                      <a:pt x="6052" y="2161"/>
                    </a:lnTo>
                    <a:lnTo>
                      <a:pt x="6077" y="2009"/>
                    </a:lnTo>
                    <a:lnTo>
                      <a:pt x="6153" y="1856"/>
                    </a:lnTo>
                    <a:lnTo>
                      <a:pt x="6255" y="1704"/>
                    </a:lnTo>
                    <a:lnTo>
                      <a:pt x="6433" y="1449"/>
                    </a:lnTo>
                    <a:lnTo>
                      <a:pt x="6509" y="1322"/>
                    </a:lnTo>
                    <a:lnTo>
                      <a:pt x="6560" y="1170"/>
                    </a:lnTo>
                    <a:lnTo>
                      <a:pt x="6560" y="1017"/>
                    </a:lnTo>
                    <a:lnTo>
                      <a:pt x="6560" y="839"/>
                    </a:lnTo>
                    <a:lnTo>
                      <a:pt x="6484" y="559"/>
                    </a:lnTo>
                    <a:lnTo>
                      <a:pt x="6459" y="382"/>
                    </a:lnTo>
                    <a:lnTo>
                      <a:pt x="6433" y="229"/>
                    </a:lnTo>
                    <a:lnTo>
                      <a:pt x="6408" y="153"/>
                    </a:lnTo>
                    <a:lnTo>
                      <a:pt x="6357" y="76"/>
                    </a:lnTo>
                    <a:lnTo>
                      <a:pt x="6281" y="26"/>
                    </a:lnTo>
                    <a:lnTo>
                      <a:pt x="6179" y="0"/>
                    </a:lnTo>
                    <a:lnTo>
                      <a:pt x="6103" y="0"/>
                    </a:lnTo>
                    <a:lnTo>
                      <a:pt x="6026" y="76"/>
                    </a:lnTo>
                    <a:lnTo>
                      <a:pt x="5950" y="153"/>
                    </a:lnTo>
                    <a:lnTo>
                      <a:pt x="5950" y="229"/>
                    </a:lnTo>
                    <a:lnTo>
                      <a:pt x="5975" y="458"/>
                    </a:lnTo>
                    <a:lnTo>
                      <a:pt x="6026" y="687"/>
                    </a:lnTo>
                    <a:lnTo>
                      <a:pt x="6077" y="890"/>
                    </a:lnTo>
                    <a:lnTo>
                      <a:pt x="6077" y="992"/>
                    </a:lnTo>
                    <a:lnTo>
                      <a:pt x="6077" y="1068"/>
                    </a:lnTo>
                    <a:lnTo>
                      <a:pt x="6052" y="1144"/>
                    </a:lnTo>
                    <a:lnTo>
                      <a:pt x="6001" y="1221"/>
                    </a:lnTo>
                    <a:lnTo>
                      <a:pt x="5874" y="1398"/>
                    </a:lnTo>
                    <a:lnTo>
                      <a:pt x="5721" y="1602"/>
                    </a:lnTo>
                    <a:lnTo>
                      <a:pt x="5670" y="1729"/>
                    </a:lnTo>
                    <a:lnTo>
                      <a:pt x="5620" y="1856"/>
                    </a:lnTo>
                    <a:lnTo>
                      <a:pt x="5569" y="1983"/>
                    </a:lnTo>
                    <a:lnTo>
                      <a:pt x="5569" y="2110"/>
                    </a:lnTo>
                    <a:lnTo>
                      <a:pt x="5569" y="2365"/>
                    </a:lnTo>
                    <a:lnTo>
                      <a:pt x="5569" y="2593"/>
                    </a:lnTo>
                    <a:lnTo>
                      <a:pt x="5569" y="2670"/>
                    </a:lnTo>
                    <a:lnTo>
                      <a:pt x="5543" y="2746"/>
                    </a:lnTo>
                    <a:lnTo>
                      <a:pt x="5492" y="2822"/>
                    </a:lnTo>
                    <a:lnTo>
                      <a:pt x="5442" y="2899"/>
                    </a:lnTo>
                    <a:lnTo>
                      <a:pt x="5264" y="3026"/>
                    </a:lnTo>
                    <a:lnTo>
                      <a:pt x="5086" y="3204"/>
                    </a:lnTo>
                    <a:lnTo>
                      <a:pt x="4984" y="3305"/>
                    </a:lnTo>
                    <a:lnTo>
                      <a:pt x="4908" y="3407"/>
                    </a:lnTo>
                    <a:lnTo>
                      <a:pt x="4831" y="3534"/>
                    </a:lnTo>
                    <a:lnTo>
                      <a:pt x="4806" y="3661"/>
                    </a:lnTo>
                    <a:lnTo>
                      <a:pt x="4755" y="3916"/>
                    </a:lnTo>
                    <a:lnTo>
                      <a:pt x="4704" y="4119"/>
                    </a:lnTo>
                    <a:lnTo>
                      <a:pt x="4679" y="4221"/>
                    </a:lnTo>
                    <a:lnTo>
                      <a:pt x="4628" y="4271"/>
                    </a:lnTo>
                    <a:lnTo>
                      <a:pt x="4577" y="4348"/>
                    </a:lnTo>
                    <a:lnTo>
                      <a:pt x="4501" y="4399"/>
                    </a:lnTo>
                    <a:lnTo>
                      <a:pt x="4297" y="4500"/>
                    </a:lnTo>
                    <a:lnTo>
                      <a:pt x="4069" y="4602"/>
                    </a:lnTo>
                    <a:lnTo>
                      <a:pt x="3967" y="4678"/>
                    </a:lnTo>
                    <a:lnTo>
                      <a:pt x="3865" y="4780"/>
                    </a:lnTo>
                    <a:lnTo>
                      <a:pt x="3738" y="4933"/>
                    </a:lnTo>
                    <a:lnTo>
                      <a:pt x="3662" y="5111"/>
                    </a:lnTo>
                    <a:lnTo>
                      <a:pt x="3509" y="5441"/>
                    </a:lnTo>
                    <a:lnTo>
                      <a:pt x="3357" y="5111"/>
                    </a:lnTo>
                    <a:lnTo>
                      <a:pt x="3280" y="4933"/>
                    </a:lnTo>
                    <a:lnTo>
                      <a:pt x="3153" y="4780"/>
                    </a:lnTo>
                    <a:lnTo>
                      <a:pt x="3052" y="4678"/>
                    </a:lnTo>
                    <a:lnTo>
                      <a:pt x="2924" y="4602"/>
                    </a:lnTo>
                    <a:lnTo>
                      <a:pt x="2696" y="4500"/>
                    </a:lnTo>
                    <a:lnTo>
                      <a:pt x="2518" y="4399"/>
                    </a:lnTo>
                    <a:lnTo>
                      <a:pt x="2441" y="4348"/>
                    </a:lnTo>
                    <a:lnTo>
                      <a:pt x="2391" y="4271"/>
                    </a:lnTo>
                    <a:lnTo>
                      <a:pt x="2340" y="4221"/>
                    </a:lnTo>
                    <a:lnTo>
                      <a:pt x="2314" y="4119"/>
                    </a:lnTo>
                    <a:lnTo>
                      <a:pt x="2263" y="3916"/>
                    </a:lnTo>
                    <a:lnTo>
                      <a:pt x="2213" y="3661"/>
                    </a:lnTo>
                    <a:lnTo>
                      <a:pt x="2162" y="3534"/>
                    </a:lnTo>
                    <a:lnTo>
                      <a:pt x="2111" y="3407"/>
                    </a:lnTo>
                    <a:lnTo>
                      <a:pt x="2035" y="3305"/>
                    </a:lnTo>
                    <a:lnTo>
                      <a:pt x="1933" y="3204"/>
                    </a:lnTo>
                    <a:lnTo>
                      <a:pt x="1755" y="3026"/>
                    </a:lnTo>
                    <a:lnTo>
                      <a:pt x="1577" y="2899"/>
                    </a:lnTo>
                    <a:lnTo>
                      <a:pt x="1526" y="2822"/>
                    </a:lnTo>
                    <a:lnTo>
                      <a:pt x="1475" y="2746"/>
                    </a:lnTo>
                    <a:lnTo>
                      <a:pt x="1450" y="2670"/>
                    </a:lnTo>
                    <a:lnTo>
                      <a:pt x="1450" y="2593"/>
                    </a:lnTo>
                    <a:lnTo>
                      <a:pt x="1450" y="2365"/>
                    </a:lnTo>
                    <a:lnTo>
                      <a:pt x="1450" y="2110"/>
                    </a:lnTo>
                    <a:lnTo>
                      <a:pt x="1424" y="1983"/>
                    </a:lnTo>
                    <a:lnTo>
                      <a:pt x="1399" y="1856"/>
                    </a:lnTo>
                    <a:lnTo>
                      <a:pt x="1348" y="1729"/>
                    </a:lnTo>
                    <a:lnTo>
                      <a:pt x="1297" y="1602"/>
                    </a:lnTo>
                    <a:lnTo>
                      <a:pt x="1145" y="1398"/>
                    </a:lnTo>
                    <a:lnTo>
                      <a:pt x="1018" y="1221"/>
                    </a:lnTo>
                    <a:lnTo>
                      <a:pt x="967" y="1144"/>
                    </a:lnTo>
                    <a:lnTo>
                      <a:pt x="941" y="1068"/>
                    </a:lnTo>
                    <a:lnTo>
                      <a:pt x="941" y="992"/>
                    </a:lnTo>
                    <a:lnTo>
                      <a:pt x="941" y="890"/>
                    </a:lnTo>
                    <a:lnTo>
                      <a:pt x="992" y="687"/>
                    </a:lnTo>
                    <a:lnTo>
                      <a:pt x="1043" y="458"/>
                    </a:lnTo>
                    <a:lnTo>
                      <a:pt x="1068" y="229"/>
                    </a:lnTo>
                    <a:lnTo>
                      <a:pt x="1043" y="153"/>
                    </a:lnTo>
                    <a:lnTo>
                      <a:pt x="992" y="76"/>
                    </a:lnTo>
                    <a:lnTo>
                      <a:pt x="9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rgbClr val="E2A6C8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46" name="Google Shape;268;p37">
                <a:extLst>
                  <a:ext uri="{FF2B5EF4-FFF2-40B4-BE49-F238E27FC236}">
                    <a16:creationId xmlns:a16="http://schemas.microsoft.com/office/drawing/2014/main" id="{B3D6409C-1768-4965-A839-6B7A2ED28E88}"/>
                  </a:ext>
                </a:extLst>
              </p:cNvPr>
              <p:cNvSpPr/>
              <p:nvPr/>
            </p:nvSpPr>
            <p:spPr>
              <a:xfrm>
                <a:off x="1766775" y="1275425"/>
                <a:ext cx="228225" cy="414450"/>
              </a:xfrm>
              <a:custGeom>
                <a:avLst/>
                <a:gdLst/>
                <a:ahLst/>
                <a:cxnLst/>
                <a:rect l="l" t="t" r="r" b="b"/>
                <a:pathLst>
                  <a:path w="9129" h="16578" extrusionOk="0">
                    <a:moveTo>
                      <a:pt x="1653" y="0"/>
                    </a:moveTo>
                    <a:lnTo>
                      <a:pt x="1348" y="51"/>
                    </a:lnTo>
                    <a:lnTo>
                      <a:pt x="1094" y="153"/>
                    </a:lnTo>
                    <a:lnTo>
                      <a:pt x="840" y="306"/>
                    </a:lnTo>
                    <a:lnTo>
                      <a:pt x="662" y="509"/>
                    </a:lnTo>
                    <a:lnTo>
                      <a:pt x="484" y="738"/>
                    </a:lnTo>
                    <a:lnTo>
                      <a:pt x="382" y="992"/>
                    </a:lnTo>
                    <a:lnTo>
                      <a:pt x="306" y="1272"/>
                    </a:lnTo>
                    <a:lnTo>
                      <a:pt x="306" y="1577"/>
                    </a:lnTo>
                    <a:lnTo>
                      <a:pt x="357" y="1933"/>
                    </a:lnTo>
                    <a:lnTo>
                      <a:pt x="408" y="2314"/>
                    </a:lnTo>
                    <a:lnTo>
                      <a:pt x="484" y="2645"/>
                    </a:lnTo>
                    <a:lnTo>
                      <a:pt x="586" y="3001"/>
                    </a:lnTo>
                    <a:lnTo>
                      <a:pt x="687" y="3356"/>
                    </a:lnTo>
                    <a:lnTo>
                      <a:pt x="814" y="3687"/>
                    </a:lnTo>
                    <a:lnTo>
                      <a:pt x="967" y="4018"/>
                    </a:lnTo>
                    <a:lnTo>
                      <a:pt x="1119" y="4348"/>
                    </a:lnTo>
                    <a:lnTo>
                      <a:pt x="1297" y="4653"/>
                    </a:lnTo>
                    <a:lnTo>
                      <a:pt x="1475" y="4958"/>
                    </a:lnTo>
                    <a:lnTo>
                      <a:pt x="1679" y="5263"/>
                    </a:lnTo>
                    <a:lnTo>
                      <a:pt x="1882" y="5543"/>
                    </a:lnTo>
                    <a:lnTo>
                      <a:pt x="2111" y="5797"/>
                    </a:lnTo>
                    <a:lnTo>
                      <a:pt x="2340" y="6052"/>
                    </a:lnTo>
                    <a:lnTo>
                      <a:pt x="2594" y="6306"/>
                    </a:lnTo>
                    <a:lnTo>
                      <a:pt x="2848" y="6535"/>
                    </a:lnTo>
                    <a:lnTo>
                      <a:pt x="2594" y="6789"/>
                    </a:lnTo>
                    <a:lnTo>
                      <a:pt x="2340" y="7018"/>
                    </a:lnTo>
                    <a:lnTo>
                      <a:pt x="2111" y="7272"/>
                    </a:lnTo>
                    <a:lnTo>
                      <a:pt x="1882" y="7552"/>
                    </a:lnTo>
                    <a:lnTo>
                      <a:pt x="1679" y="7831"/>
                    </a:lnTo>
                    <a:lnTo>
                      <a:pt x="1475" y="8111"/>
                    </a:lnTo>
                    <a:lnTo>
                      <a:pt x="1297" y="8416"/>
                    </a:lnTo>
                    <a:lnTo>
                      <a:pt x="1119" y="8721"/>
                    </a:lnTo>
                    <a:lnTo>
                      <a:pt x="967" y="9052"/>
                    </a:lnTo>
                    <a:lnTo>
                      <a:pt x="814" y="9382"/>
                    </a:lnTo>
                    <a:lnTo>
                      <a:pt x="687" y="9738"/>
                    </a:lnTo>
                    <a:lnTo>
                      <a:pt x="586" y="10069"/>
                    </a:lnTo>
                    <a:lnTo>
                      <a:pt x="484" y="10425"/>
                    </a:lnTo>
                    <a:lnTo>
                      <a:pt x="408" y="10780"/>
                    </a:lnTo>
                    <a:lnTo>
                      <a:pt x="357" y="11136"/>
                    </a:lnTo>
                    <a:lnTo>
                      <a:pt x="306" y="11492"/>
                    </a:lnTo>
                    <a:lnTo>
                      <a:pt x="1" y="15001"/>
                    </a:lnTo>
                    <a:lnTo>
                      <a:pt x="1" y="15281"/>
                    </a:lnTo>
                    <a:lnTo>
                      <a:pt x="77" y="15560"/>
                    </a:lnTo>
                    <a:lnTo>
                      <a:pt x="179" y="15815"/>
                    </a:lnTo>
                    <a:lnTo>
                      <a:pt x="357" y="16069"/>
                    </a:lnTo>
                    <a:lnTo>
                      <a:pt x="458" y="16171"/>
                    </a:lnTo>
                    <a:lnTo>
                      <a:pt x="586" y="16272"/>
                    </a:lnTo>
                    <a:lnTo>
                      <a:pt x="713" y="16374"/>
                    </a:lnTo>
                    <a:lnTo>
                      <a:pt x="865" y="16450"/>
                    </a:lnTo>
                    <a:lnTo>
                      <a:pt x="992" y="16501"/>
                    </a:lnTo>
                    <a:lnTo>
                      <a:pt x="1145" y="16552"/>
                    </a:lnTo>
                    <a:lnTo>
                      <a:pt x="1323" y="16577"/>
                    </a:lnTo>
                    <a:lnTo>
                      <a:pt x="1475" y="16577"/>
                    </a:lnTo>
                    <a:lnTo>
                      <a:pt x="1730" y="16552"/>
                    </a:lnTo>
                    <a:lnTo>
                      <a:pt x="1959" y="16501"/>
                    </a:lnTo>
                    <a:lnTo>
                      <a:pt x="2187" y="16374"/>
                    </a:lnTo>
                    <a:lnTo>
                      <a:pt x="2416" y="16247"/>
                    </a:lnTo>
                    <a:lnTo>
                      <a:pt x="2620" y="16043"/>
                    </a:lnTo>
                    <a:lnTo>
                      <a:pt x="2772" y="15789"/>
                    </a:lnTo>
                    <a:lnTo>
                      <a:pt x="2874" y="15535"/>
                    </a:lnTo>
                    <a:lnTo>
                      <a:pt x="2925" y="15255"/>
                    </a:lnTo>
                    <a:lnTo>
                      <a:pt x="3230" y="11747"/>
                    </a:lnTo>
                    <a:lnTo>
                      <a:pt x="3281" y="11289"/>
                    </a:lnTo>
                    <a:lnTo>
                      <a:pt x="3382" y="10806"/>
                    </a:lnTo>
                    <a:lnTo>
                      <a:pt x="3509" y="10348"/>
                    </a:lnTo>
                    <a:lnTo>
                      <a:pt x="3662" y="9891"/>
                    </a:lnTo>
                    <a:lnTo>
                      <a:pt x="3840" y="9458"/>
                    </a:lnTo>
                    <a:lnTo>
                      <a:pt x="4069" y="9026"/>
                    </a:lnTo>
                    <a:lnTo>
                      <a:pt x="4298" y="8619"/>
                    </a:lnTo>
                    <a:lnTo>
                      <a:pt x="4577" y="8238"/>
                    </a:lnTo>
                    <a:lnTo>
                      <a:pt x="4857" y="8619"/>
                    </a:lnTo>
                    <a:lnTo>
                      <a:pt x="5086" y="9026"/>
                    </a:lnTo>
                    <a:lnTo>
                      <a:pt x="5315" y="9458"/>
                    </a:lnTo>
                    <a:lnTo>
                      <a:pt x="5493" y="9891"/>
                    </a:lnTo>
                    <a:lnTo>
                      <a:pt x="5645" y="10348"/>
                    </a:lnTo>
                    <a:lnTo>
                      <a:pt x="5772" y="10806"/>
                    </a:lnTo>
                    <a:lnTo>
                      <a:pt x="5849" y="11289"/>
                    </a:lnTo>
                    <a:lnTo>
                      <a:pt x="5925" y="11747"/>
                    </a:lnTo>
                    <a:lnTo>
                      <a:pt x="6230" y="15255"/>
                    </a:lnTo>
                    <a:lnTo>
                      <a:pt x="6281" y="15535"/>
                    </a:lnTo>
                    <a:lnTo>
                      <a:pt x="6382" y="15789"/>
                    </a:lnTo>
                    <a:lnTo>
                      <a:pt x="6535" y="16043"/>
                    </a:lnTo>
                    <a:lnTo>
                      <a:pt x="6738" y="16247"/>
                    </a:lnTo>
                    <a:lnTo>
                      <a:pt x="6967" y="16399"/>
                    </a:lnTo>
                    <a:lnTo>
                      <a:pt x="7221" y="16501"/>
                    </a:lnTo>
                    <a:lnTo>
                      <a:pt x="7501" y="16577"/>
                    </a:lnTo>
                    <a:lnTo>
                      <a:pt x="7806" y="16577"/>
                    </a:lnTo>
                    <a:lnTo>
                      <a:pt x="8111" y="16526"/>
                    </a:lnTo>
                    <a:lnTo>
                      <a:pt x="8366" y="16399"/>
                    </a:lnTo>
                    <a:lnTo>
                      <a:pt x="8594" y="16247"/>
                    </a:lnTo>
                    <a:lnTo>
                      <a:pt x="8798" y="16069"/>
                    </a:lnTo>
                    <a:lnTo>
                      <a:pt x="8950" y="15815"/>
                    </a:lnTo>
                    <a:lnTo>
                      <a:pt x="9077" y="15560"/>
                    </a:lnTo>
                    <a:lnTo>
                      <a:pt x="9128" y="15281"/>
                    </a:lnTo>
                    <a:lnTo>
                      <a:pt x="9128" y="15001"/>
                    </a:lnTo>
                    <a:lnTo>
                      <a:pt x="8823" y="11492"/>
                    </a:lnTo>
                    <a:lnTo>
                      <a:pt x="8798" y="11136"/>
                    </a:lnTo>
                    <a:lnTo>
                      <a:pt x="8747" y="10780"/>
                    </a:lnTo>
                    <a:lnTo>
                      <a:pt x="8671" y="10425"/>
                    </a:lnTo>
                    <a:lnTo>
                      <a:pt x="8569" y="10069"/>
                    </a:lnTo>
                    <a:lnTo>
                      <a:pt x="8467" y="9738"/>
                    </a:lnTo>
                    <a:lnTo>
                      <a:pt x="8340" y="9382"/>
                    </a:lnTo>
                    <a:lnTo>
                      <a:pt x="8188" y="9052"/>
                    </a:lnTo>
                    <a:lnTo>
                      <a:pt x="8035" y="8721"/>
                    </a:lnTo>
                    <a:lnTo>
                      <a:pt x="7857" y="8416"/>
                    </a:lnTo>
                    <a:lnTo>
                      <a:pt x="7679" y="8111"/>
                    </a:lnTo>
                    <a:lnTo>
                      <a:pt x="7476" y="7831"/>
                    </a:lnTo>
                    <a:lnTo>
                      <a:pt x="7272" y="7552"/>
                    </a:lnTo>
                    <a:lnTo>
                      <a:pt x="7043" y="7272"/>
                    </a:lnTo>
                    <a:lnTo>
                      <a:pt x="6815" y="7018"/>
                    </a:lnTo>
                    <a:lnTo>
                      <a:pt x="6560" y="6789"/>
                    </a:lnTo>
                    <a:lnTo>
                      <a:pt x="6306" y="6535"/>
                    </a:lnTo>
                    <a:lnTo>
                      <a:pt x="6560" y="6306"/>
                    </a:lnTo>
                    <a:lnTo>
                      <a:pt x="6815" y="6052"/>
                    </a:lnTo>
                    <a:lnTo>
                      <a:pt x="7043" y="5797"/>
                    </a:lnTo>
                    <a:lnTo>
                      <a:pt x="7272" y="5543"/>
                    </a:lnTo>
                    <a:lnTo>
                      <a:pt x="7476" y="5263"/>
                    </a:lnTo>
                    <a:lnTo>
                      <a:pt x="7679" y="4958"/>
                    </a:lnTo>
                    <a:lnTo>
                      <a:pt x="7857" y="4653"/>
                    </a:lnTo>
                    <a:lnTo>
                      <a:pt x="8035" y="4348"/>
                    </a:lnTo>
                    <a:lnTo>
                      <a:pt x="8188" y="4018"/>
                    </a:lnTo>
                    <a:lnTo>
                      <a:pt x="8340" y="3687"/>
                    </a:lnTo>
                    <a:lnTo>
                      <a:pt x="8467" y="3356"/>
                    </a:lnTo>
                    <a:lnTo>
                      <a:pt x="8569" y="3001"/>
                    </a:lnTo>
                    <a:lnTo>
                      <a:pt x="8671" y="2645"/>
                    </a:lnTo>
                    <a:lnTo>
                      <a:pt x="8747" y="2314"/>
                    </a:lnTo>
                    <a:lnTo>
                      <a:pt x="8798" y="1933"/>
                    </a:lnTo>
                    <a:lnTo>
                      <a:pt x="8823" y="1577"/>
                    </a:lnTo>
                    <a:lnTo>
                      <a:pt x="8823" y="1272"/>
                    </a:lnTo>
                    <a:lnTo>
                      <a:pt x="8772" y="992"/>
                    </a:lnTo>
                    <a:lnTo>
                      <a:pt x="8645" y="738"/>
                    </a:lnTo>
                    <a:lnTo>
                      <a:pt x="8493" y="509"/>
                    </a:lnTo>
                    <a:lnTo>
                      <a:pt x="8289" y="306"/>
                    </a:lnTo>
                    <a:lnTo>
                      <a:pt x="8060" y="153"/>
                    </a:lnTo>
                    <a:lnTo>
                      <a:pt x="7806" y="51"/>
                    </a:lnTo>
                    <a:lnTo>
                      <a:pt x="7501" y="0"/>
                    </a:lnTo>
                    <a:lnTo>
                      <a:pt x="7196" y="0"/>
                    </a:lnTo>
                    <a:lnTo>
                      <a:pt x="6916" y="51"/>
                    </a:lnTo>
                    <a:lnTo>
                      <a:pt x="6662" y="178"/>
                    </a:lnTo>
                    <a:lnTo>
                      <a:pt x="6433" y="331"/>
                    </a:lnTo>
                    <a:lnTo>
                      <a:pt x="6230" y="534"/>
                    </a:lnTo>
                    <a:lnTo>
                      <a:pt x="6077" y="763"/>
                    </a:lnTo>
                    <a:lnTo>
                      <a:pt x="5976" y="1043"/>
                    </a:lnTo>
                    <a:lnTo>
                      <a:pt x="5925" y="1323"/>
                    </a:lnTo>
                    <a:lnTo>
                      <a:pt x="5849" y="1806"/>
                    </a:lnTo>
                    <a:lnTo>
                      <a:pt x="5772" y="2263"/>
                    </a:lnTo>
                    <a:lnTo>
                      <a:pt x="5645" y="2721"/>
                    </a:lnTo>
                    <a:lnTo>
                      <a:pt x="5493" y="3179"/>
                    </a:lnTo>
                    <a:lnTo>
                      <a:pt x="5315" y="3611"/>
                    </a:lnTo>
                    <a:lnTo>
                      <a:pt x="5086" y="4043"/>
                    </a:lnTo>
                    <a:lnTo>
                      <a:pt x="4857" y="4450"/>
                    </a:lnTo>
                    <a:lnTo>
                      <a:pt x="4577" y="4857"/>
                    </a:lnTo>
                    <a:lnTo>
                      <a:pt x="4374" y="4551"/>
                    </a:lnTo>
                    <a:lnTo>
                      <a:pt x="4298" y="4475"/>
                    </a:lnTo>
                    <a:lnTo>
                      <a:pt x="4221" y="4450"/>
                    </a:lnTo>
                    <a:lnTo>
                      <a:pt x="4120" y="4450"/>
                    </a:lnTo>
                    <a:lnTo>
                      <a:pt x="4018" y="4475"/>
                    </a:lnTo>
                    <a:lnTo>
                      <a:pt x="3967" y="4551"/>
                    </a:lnTo>
                    <a:lnTo>
                      <a:pt x="3916" y="4653"/>
                    </a:lnTo>
                    <a:lnTo>
                      <a:pt x="3916" y="4729"/>
                    </a:lnTo>
                    <a:lnTo>
                      <a:pt x="3967" y="4831"/>
                    </a:lnTo>
                    <a:lnTo>
                      <a:pt x="4247" y="5238"/>
                    </a:lnTo>
                    <a:lnTo>
                      <a:pt x="4323" y="5314"/>
                    </a:lnTo>
                    <a:lnTo>
                      <a:pt x="4399" y="5365"/>
                    </a:lnTo>
                    <a:lnTo>
                      <a:pt x="4476" y="5390"/>
                    </a:lnTo>
                    <a:lnTo>
                      <a:pt x="4654" y="5390"/>
                    </a:lnTo>
                    <a:lnTo>
                      <a:pt x="4755" y="5365"/>
                    </a:lnTo>
                    <a:lnTo>
                      <a:pt x="4832" y="5314"/>
                    </a:lnTo>
                    <a:lnTo>
                      <a:pt x="4882" y="5238"/>
                    </a:lnTo>
                    <a:lnTo>
                      <a:pt x="5187" y="4806"/>
                    </a:lnTo>
                    <a:lnTo>
                      <a:pt x="5467" y="4348"/>
                    </a:lnTo>
                    <a:lnTo>
                      <a:pt x="5721" y="3890"/>
                    </a:lnTo>
                    <a:lnTo>
                      <a:pt x="5925" y="3407"/>
                    </a:lnTo>
                    <a:lnTo>
                      <a:pt x="6103" y="2924"/>
                    </a:lnTo>
                    <a:lnTo>
                      <a:pt x="6230" y="2416"/>
                    </a:lnTo>
                    <a:lnTo>
                      <a:pt x="6332" y="1882"/>
                    </a:lnTo>
                    <a:lnTo>
                      <a:pt x="6408" y="1373"/>
                    </a:lnTo>
                    <a:lnTo>
                      <a:pt x="6433" y="1170"/>
                    </a:lnTo>
                    <a:lnTo>
                      <a:pt x="6510" y="992"/>
                    </a:lnTo>
                    <a:lnTo>
                      <a:pt x="6611" y="839"/>
                    </a:lnTo>
                    <a:lnTo>
                      <a:pt x="6738" y="712"/>
                    </a:lnTo>
                    <a:lnTo>
                      <a:pt x="6891" y="585"/>
                    </a:lnTo>
                    <a:lnTo>
                      <a:pt x="7069" y="509"/>
                    </a:lnTo>
                    <a:lnTo>
                      <a:pt x="7272" y="483"/>
                    </a:lnTo>
                    <a:lnTo>
                      <a:pt x="7450" y="483"/>
                    </a:lnTo>
                    <a:lnTo>
                      <a:pt x="7654" y="509"/>
                    </a:lnTo>
                    <a:lnTo>
                      <a:pt x="7832" y="585"/>
                    </a:lnTo>
                    <a:lnTo>
                      <a:pt x="7984" y="687"/>
                    </a:lnTo>
                    <a:lnTo>
                      <a:pt x="8137" y="814"/>
                    </a:lnTo>
                    <a:lnTo>
                      <a:pt x="8238" y="967"/>
                    </a:lnTo>
                    <a:lnTo>
                      <a:pt x="8315" y="1145"/>
                    </a:lnTo>
                    <a:lnTo>
                      <a:pt x="8340" y="1348"/>
                    </a:lnTo>
                    <a:lnTo>
                      <a:pt x="8340" y="1526"/>
                    </a:lnTo>
                    <a:lnTo>
                      <a:pt x="8315" y="1882"/>
                    </a:lnTo>
                    <a:lnTo>
                      <a:pt x="8264" y="2212"/>
                    </a:lnTo>
                    <a:lnTo>
                      <a:pt x="8188" y="2543"/>
                    </a:lnTo>
                    <a:lnTo>
                      <a:pt x="8111" y="2873"/>
                    </a:lnTo>
                    <a:lnTo>
                      <a:pt x="8010" y="3204"/>
                    </a:lnTo>
                    <a:lnTo>
                      <a:pt x="7882" y="3509"/>
                    </a:lnTo>
                    <a:lnTo>
                      <a:pt x="7755" y="3840"/>
                    </a:lnTo>
                    <a:lnTo>
                      <a:pt x="7603" y="4119"/>
                    </a:lnTo>
                    <a:lnTo>
                      <a:pt x="7425" y="4424"/>
                    </a:lnTo>
                    <a:lnTo>
                      <a:pt x="7247" y="4704"/>
                    </a:lnTo>
                    <a:lnTo>
                      <a:pt x="7069" y="4984"/>
                    </a:lnTo>
                    <a:lnTo>
                      <a:pt x="6866" y="5263"/>
                    </a:lnTo>
                    <a:lnTo>
                      <a:pt x="6637" y="5518"/>
                    </a:lnTo>
                    <a:lnTo>
                      <a:pt x="6408" y="5772"/>
                    </a:lnTo>
                    <a:lnTo>
                      <a:pt x="6154" y="6001"/>
                    </a:lnTo>
                    <a:lnTo>
                      <a:pt x="5899" y="6229"/>
                    </a:lnTo>
                    <a:lnTo>
                      <a:pt x="5849" y="6306"/>
                    </a:lnTo>
                    <a:lnTo>
                      <a:pt x="5798" y="6382"/>
                    </a:lnTo>
                    <a:lnTo>
                      <a:pt x="5772" y="6458"/>
                    </a:lnTo>
                    <a:lnTo>
                      <a:pt x="5772" y="6535"/>
                    </a:lnTo>
                    <a:lnTo>
                      <a:pt x="5772" y="6636"/>
                    </a:lnTo>
                    <a:lnTo>
                      <a:pt x="5798" y="6713"/>
                    </a:lnTo>
                    <a:lnTo>
                      <a:pt x="5849" y="6789"/>
                    </a:lnTo>
                    <a:lnTo>
                      <a:pt x="5899" y="6840"/>
                    </a:lnTo>
                    <a:lnTo>
                      <a:pt x="6154" y="7068"/>
                    </a:lnTo>
                    <a:lnTo>
                      <a:pt x="6408" y="7323"/>
                    </a:lnTo>
                    <a:lnTo>
                      <a:pt x="6637" y="7577"/>
                    </a:lnTo>
                    <a:lnTo>
                      <a:pt x="6866" y="7831"/>
                    </a:lnTo>
                    <a:lnTo>
                      <a:pt x="7069" y="8085"/>
                    </a:lnTo>
                    <a:lnTo>
                      <a:pt x="7247" y="8365"/>
                    </a:lnTo>
                    <a:lnTo>
                      <a:pt x="7425" y="8670"/>
                    </a:lnTo>
                    <a:lnTo>
                      <a:pt x="7603" y="8950"/>
                    </a:lnTo>
                    <a:lnTo>
                      <a:pt x="7755" y="9255"/>
                    </a:lnTo>
                    <a:lnTo>
                      <a:pt x="7882" y="9560"/>
                    </a:lnTo>
                    <a:lnTo>
                      <a:pt x="8010" y="9891"/>
                    </a:lnTo>
                    <a:lnTo>
                      <a:pt x="8111" y="10196"/>
                    </a:lnTo>
                    <a:lnTo>
                      <a:pt x="8188" y="10526"/>
                    </a:lnTo>
                    <a:lnTo>
                      <a:pt x="8264" y="10857"/>
                    </a:lnTo>
                    <a:lnTo>
                      <a:pt x="8315" y="11213"/>
                    </a:lnTo>
                    <a:lnTo>
                      <a:pt x="8340" y="11543"/>
                    </a:lnTo>
                    <a:lnTo>
                      <a:pt x="8645" y="15026"/>
                    </a:lnTo>
                    <a:lnTo>
                      <a:pt x="8645" y="15230"/>
                    </a:lnTo>
                    <a:lnTo>
                      <a:pt x="8620" y="15408"/>
                    </a:lnTo>
                    <a:lnTo>
                      <a:pt x="8544" y="15586"/>
                    </a:lnTo>
                    <a:lnTo>
                      <a:pt x="8442" y="15738"/>
                    </a:lnTo>
                    <a:lnTo>
                      <a:pt x="8289" y="15865"/>
                    </a:lnTo>
                    <a:lnTo>
                      <a:pt x="8137" y="15993"/>
                    </a:lnTo>
                    <a:lnTo>
                      <a:pt x="7959" y="16043"/>
                    </a:lnTo>
                    <a:lnTo>
                      <a:pt x="7755" y="16094"/>
                    </a:lnTo>
                    <a:lnTo>
                      <a:pt x="7577" y="16094"/>
                    </a:lnTo>
                    <a:lnTo>
                      <a:pt x="7374" y="16043"/>
                    </a:lnTo>
                    <a:lnTo>
                      <a:pt x="7196" y="15967"/>
                    </a:lnTo>
                    <a:lnTo>
                      <a:pt x="7043" y="15865"/>
                    </a:lnTo>
                    <a:lnTo>
                      <a:pt x="6916" y="15738"/>
                    </a:lnTo>
                    <a:lnTo>
                      <a:pt x="6815" y="15586"/>
                    </a:lnTo>
                    <a:lnTo>
                      <a:pt x="6738" y="15408"/>
                    </a:lnTo>
                    <a:lnTo>
                      <a:pt x="6713" y="15204"/>
                    </a:lnTo>
                    <a:lnTo>
                      <a:pt x="6408" y="11721"/>
                    </a:lnTo>
                    <a:lnTo>
                      <a:pt x="6332" y="11187"/>
                    </a:lnTo>
                    <a:lnTo>
                      <a:pt x="6230" y="10679"/>
                    </a:lnTo>
                    <a:lnTo>
                      <a:pt x="6103" y="10170"/>
                    </a:lnTo>
                    <a:lnTo>
                      <a:pt x="5925" y="9662"/>
                    </a:lnTo>
                    <a:lnTo>
                      <a:pt x="5721" y="9179"/>
                    </a:lnTo>
                    <a:lnTo>
                      <a:pt x="5467" y="8721"/>
                    </a:lnTo>
                    <a:lnTo>
                      <a:pt x="5187" y="8263"/>
                    </a:lnTo>
                    <a:lnTo>
                      <a:pt x="4882" y="7831"/>
                    </a:lnTo>
                    <a:lnTo>
                      <a:pt x="4832" y="7780"/>
                    </a:lnTo>
                    <a:lnTo>
                      <a:pt x="4755" y="7730"/>
                    </a:lnTo>
                    <a:lnTo>
                      <a:pt x="4654" y="7704"/>
                    </a:lnTo>
                    <a:lnTo>
                      <a:pt x="4577" y="7679"/>
                    </a:lnTo>
                    <a:lnTo>
                      <a:pt x="4476" y="7704"/>
                    </a:lnTo>
                    <a:lnTo>
                      <a:pt x="4399" y="7730"/>
                    </a:lnTo>
                    <a:lnTo>
                      <a:pt x="4323" y="7780"/>
                    </a:lnTo>
                    <a:lnTo>
                      <a:pt x="4247" y="7831"/>
                    </a:lnTo>
                    <a:lnTo>
                      <a:pt x="3942" y="8263"/>
                    </a:lnTo>
                    <a:lnTo>
                      <a:pt x="3687" y="8721"/>
                    </a:lnTo>
                    <a:lnTo>
                      <a:pt x="3433" y="9179"/>
                    </a:lnTo>
                    <a:lnTo>
                      <a:pt x="3230" y="9662"/>
                    </a:lnTo>
                    <a:lnTo>
                      <a:pt x="3052" y="10170"/>
                    </a:lnTo>
                    <a:lnTo>
                      <a:pt x="2925" y="10679"/>
                    </a:lnTo>
                    <a:lnTo>
                      <a:pt x="2823" y="11187"/>
                    </a:lnTo>
                    <a:lnTo>
                      <a:pt x="2747" y="11721"/>
                    </a:lnTo>
                    <a:lnTo>
                      <a:pt x="2442" y="15204"/>
                    </a:lnTo>
                    <a:lnTo>
                      <a:pt x="2416" y="15382"/>
                    </a:lnTo>
                    <a:lnTo>
                      <a:pt x="2340" y="15560"/>
                    </a:lnTo>
                    <a:lnTo>
                      <a:pt x="2238" y="15738"/>
                    </a:lnTo>
                    <a:lnTo>
                      <a:pt x="2086" y="15865"/>
                    </a:lnTo>
                    <a:lnTo>
                      <a:pt x="1933" y="15967"/>
                    </a:lnTo>
                    <a:lnTo>
                      <a:pt x="1755" y="16043"/>
                    </a:lnTo>
                    <a:lnTo>
                      <a:pt x="1577" y="16094"/>
                    </a:lnTo>
                    <a:lnTo>
                      <a:pt x="1374" y="16094"/>
                    </a:lnTo>
                    <a:lnTo>
                      <a:pt x="1196" y="16069"/>
                    </a:lnTo>
                    <a:lnTo>
                      <a:pt x="1018" y="15993"/>
                    </a:lnTo>
                    <a:lnTo>
                      <a:pt x="865" y="15891"/>
                    </a:lnTo>
                    <a:lnTo>
                      <a:pt x="713" y="15738"/>
                    </a:lnTo>
                    <a:lnTo>
                      <a:pt x="611" y="15586"/>
                    </a:lnTo>
                    <a:lnTo>
                      <a:pt x="535" y="15408"/>
                    </a:lnTo>
                    <a:lnTo>
                      <a:pt x="484" y="15230"/>
                    </a:lnTo>
                    <a:lnTo>
                      <a:pt x="484" y="15026"/>
                    </a:lnTo>
                    <a:lnTo>
                      <a:pt x="789" y="11543"/>
                    </a:lnTo>
                    <a:lnTo>
                      <a:pt x="840" y="11213"/>
                    </a:lnTo>
                    <a:lnTo>
                      <a:pt x="891" y="10857"/>
                    </a:lnTo>
                    <a:lnTo>
                      <a:pt x="967" y="10526"/>
                    </a:lnTo>
                    <a:lnTo>
                      <a:pt x="1043" y="10196"/>
                    </a:lnTo>
                    <a:lnTo>
                      <a:pt x="1145" y="9891"/>
                    </a:lnTo>
                    <a:lnTo>
                      <a:pt x="1272" y="9560"/>
                    </a:lnTo>
                    <a:lnTo>
                      <a:pt x="1399" y="9255"/>
                    </a:lnTo>
                    <a:lnTo>
                      <a:pt x="1552" y="8950"/>
                    </a:lnTo>
                    <a:lnTo>
                      <a:pt x="1704" y="8670"/>
                    </a:lnTo>
                    <a:lnTo>
                      <a:pt x="1882" y="8365"/>
                    </a:lnTo>
                    <a:lnTo>
                      <a:pt x="2086" y="8085"/>
                    </a:lnTo>
                    <a:lnTo>
                      <a:pt x="2289" y="7831"/>
                    </a:lnTo>
                    <a:lnTo>
                      <a:pt x="2518" y="7577"/>
                    </a:lnTo>
                    <a:lnTo>
                      <a:pt x="2747" y="7323"/>
                    </a:lnTo>
                    <a:lnTo>
                      <a:pt x="2976" y="7068"/>
                    </a:lnTo>
                    <a:lnTo>
                      <a:pt x="3255" y="6840"/>
                    </a:lnTo>
                    <a:lnTo>
                      <a:pt x="3306" y="6789"/>
                    </a:lnTo>
                    <a:lnTo>
                      <a:pt x="3357" y="6713"/>
                    </a:lnTo>
                    <a:lnTo>
                      <a:pt x="3382" y="6636"/>
                    </a:lnTo>
                    <a:lnTo>
                      <a:pt x="3382" y="6535"/>
                    </a:lnTo>
                    <a:lnTo>
                      <a:pt x="3382" y="6458"/>
                    </a:lnTo>
                    <a:lnTo>
                      <a:pt x="3357" y="6382"/>
                    </a:lnTo>
                    <a:lnTo>
                      <a:pt x="3306" y="6306"/>
                    </a:lnTo>
                    <a:lnTo>
                      <a:pt x="3255" y="6229"/>
                    </a:lnTo>
                    <a:lnTo>
                      <a:pt x="2976" y="6001"/>
                    </a:lnTo>
                    <a:lnTo>
                      <a:pt x="2747" y="5772"/>
                    </a:lnTo>
                    <a:lnTo>
                      <a:pt x="2518" y="5518"/>
                    </a:lnTo>
                    <a:lnTo>
                      <a:pt x="2289" y="5263"/>
                    </a:lnTo>
                    <a:lnTo>
                      <a:pt x="2086" y="4984"/>
                    </a:lnTo>
                    <a:lnTo>
                      <a:pt x="1882" y="4704"/>
                    </a:lnTo>
                    <a:lnTo>
                      <a:pt x="1704" y="4424"/>
                    </a:lnTo>
                    <a:lnTo>
                      <a:pt x="1552" y="4119"/>
                    </a:lnTo>
                    <a:lnTo>
                      <a:pt x="1399" y="3840"/>
                    </a:lnTo>
                    <a:lnTo>
                      <a:pt x="1272" y="3509"/>
                    </a:lnTo>
                    <a:lnTo>
                      <a:pt x="1145" y="3204"/>
                    </a:lnTo>
                    <a:lnTo>
                      <a:pt x="1043" y="2873"/>
                    </a:lnTo>
                    <a:lnTo>
                      <a:pt x="967" y="2543"/>
                    </a:lnTo>
                    <a:lnTo>
                      <a:pt x="891" y="2212"/>
                    </a:lnTo>
                    <a:lnTo>
                      <a:pt x="840" y="1882"/>
                    </a:lnTo>
                    <a:lnTo>
                      <a:pt x="789" y="1526"/>
                    </a:lnTo>
                    <a:lnTo>
                      <a:pt x="789" y="1348"/>
                    </a:lnTo>
                    <a:lnTo>
                      <a:pt x="840" y="1145"/>
                    </a:lnTo>
                    <a:lnTo>
                      <a:pt x="916" y="967"/>
                    </a:lnTo>
                    <a:lnTo>
                      <a:pt x="1018" y="814"/>
                    </a:lnTo>
                    <a:lnTo>
                      <a:pt x="1170" y="687"/>
                    </a:lnTo>
                    <a:lnTo>
                      <a:pt x="1323" y="585"/>
                    </a:lnTo>
                    <a:lnTo>
                      <a:pt x="1501" y="509"/>
                    </a:lnTo>
                    <a:lnTo>
                      <a:pt x="1679" y="483"/>
                    </a:lnTo>
                    <a:lnTo>
                      <a:pt x="1882" y="483"/>
                    </a:lnTo>
                    <a:lnTo>
                      <a:pt x="2086" y="509"/>
                    </a:lnTo>
                    <a:lnTo>
                      <a:pt x="2238" y="585"/>
                    </a:lnTo>
                    <a:lnTo>
                      <a:pt x="2391" y="712"/>
                    </a:lnTo>
                    <a:lnTo>
                      <a:pt x="2543" y="839"/>
                    </a:lnTo>
                    <a:lnTo>
                      <a:pt x="2645" y="992"/>
                    </a:lnTo>
                    <a:lnTo>
                      <a:pt x="2721" y="1170"/>
                    </a:lnTo>
                    <a:lnTo>
                      <a:pt x="2747" y="1373"/>
                    </a:lnTo>
                    <a:lnTo>
                      <a:pt x="2823" y="2009"/>
                    </a:lnTo>
                    <a:lnTo>
                      <a:pt x="2976" y="2619"/>
                    </a:lnTo>
                    <a:lnTo>
                      <a:pt x="3153" y="3229"/>
                    </a:lnTo>
                    <a:lnTo>
                      <a:pt x="3382" y="3814"/>
                    </a:lnTo>
                    <a:lnTo>
                      <a:pt x="3459" y="3890"/>
                    </a:lnTo>
                    <a:lnTo>
                      <a:pt x="3535" y="3941"/>
                    </a:lnTo>
                    <a:lnTo>
                      <a:pt x="3713" y="3941"/>
                    </a:lnTo>
                    <a:lnTo>
                      <a:pt x="3789" y="3865"/>
                    </a:lnTo>
                    <a:lnTo>
                      <a:pt x="3840" y="3789"/>
                    </a:lnTo>
                    <a:lnTo>
                      <a:pt x="3865" y="3712"/>
                    </a:lnTo>
                    <a:lnTo>
                      <a:pt x="3840" y="3611"/>
                    </a:lnTo>
                    <a:lnTo>
                      <a:pt x="3611" y="3051"/>
                    </a:lnTo>
                    <a:lnTo>
                      <a:pt x="3433" y="2492"/>
                    </a:lnTo>
                    <a:lnTo>
                      <a:pt x="3306" y="1907"/>
                    </a:lnTo>
                    <a:lnTo>
                      <a:pt x="3230" y="1323"/>
                    </a:lnTo>
                    <a:lnTo>
                      <a:pt x="3179" y="1043"/>
                    </a:lnTo>
                    <a:lnTo>
                      <a:pt x="3077" y="763"/>
                    </a:lnTo>
                    <a:lnTo>
                      <a:pt x="2899" y="534"/>
                    </a:lnTo>
                    <a:lnTo>
                      <a:pt x="2721" y="331"/>
                    </a:lnTo>
                    <a:lnTo>
                      <a:pt x="2492" y="178"/>
                    </a:lnTo>
                    <a:lnTo>
                      <a:pt x="2213" y="51"/>
                    </a:lnTo>
                    <a:lnTo>
                      <a:pt x="19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rgbClr val="E2A6C8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47" name="Google Shape;269;p37">
                <a:extLst>
                  <a:ext uri="{FF2B5EF4-FFF2-40B4-BE49-F238E27FC236}">
                    <a16:creationId xmlns:a16="http://schemas.microsoft.com/office/drawing/2014/main" id="{68180D20-048C-484D-9836-728BD4159908}"/>
                  </a:ext>
                </a:extLst>
              </p:cNvPr>
              <p:cNvSpPr/>
              <p:nvPr/>
            </p:nvSpPr>
            <p:spPr>
              <a:xfrm>
                <a:off x="2000700" y="1515675"/>
                <a:ext cx="90275" cy="154500"/>
              </a:xfrm>
              <a:custGeom>
                <a:avLst/>
                <a:gdLst/>
                <a:ahLst/>
                <a:cxnLst/>
                <a:rect l="l" t="t" r="r" b="b"/>
                <a:pathLst>
                  <a:path w="3611" h="6180" extrusionOk="0">
                    <a:moveTo>
                      <a:pt x="3382" y="1"/>
                    </a:moveTo>
                    <a:lnTo>
                      <a:pt x="3280" y="26"/>
                    </a:lnTo>
                    <a:lnTo>
                      <a:pt x="3204" y="77"/>
                    </a:lnTo>
                    <a:lnTo>
                      <a:pt x="3153" y="154"/>
                    </a:lnTo>
                    <a:lnTo>
                      <a:pt x="3127" y="255"/>
                    </a:lnTo>
                    <a:lnTo>
                      <a:pt x="3127" y="3688"/>
                    </a:lnTo>
                    <a:lnTo>
                      <a:pt x="1449" y="3688"/>
                    </a:lnTo>
                    <a:lnTo>
                      <a:pt x="1449" y="1908"/>
                    </a:lnTo>
                    <a:lnTo>
                      <a:pt x="1449" y="1832"/>
                    </a:lnTo>
                    <a:lnTo>
                      <a:pt x="1399" y="1755"/>
                    </a:lnTo>
                    <a:lnTo>
                      <a:pt x="1322" y="1679"/>
                    </a:lnTo>
                    <a:lnTo>
                      <a:pt x="153" y="1679"/>
                    </a:lnTo>
                    <a:lnTo>
                      <a:pt x="76" y="1755"/>
                    </a:lnTo>
                    <a:lnTo>
                      <a:pt x="26" y="1832"/>
                    </a:lnTo>
                    <a:lnTo>
                      <a:pt x="0" y="1908"/>
                    </a:lnTo>
                    <a:lnTo>
                      <a:pt x="26" y="2010"/>
                    </a:lnTo>
                    <a:lnTo>
                      <a:pt x="76" y="2086"/>
                    </a:lnTo>
                    <a:lnTo>
                      <a:pt x="153" y="2137"/>
                    </a:lnTo>
                    <a:lnTo>
                      <a:pt x="229" y="2162"/>
                    </a:lnTo>
                    <a:lnTo>
                      <a:pt x="966" y="2162"/>
                    </a:lnTo>
                    <a:lnTo>
                      <a:pt x="966" y="5696"/>
                    </a:lnTo>
                    <a:lnTo>
                      <a:pt x="153" y="5696"/>
                    </a:lnTo>
                    <a:lnTo>
                      <a:pt x="76" y="5747"/>
                    </a:lnTo>
                    <a:lnTo>
                      <a:pt x="26" y="5823"/>
                    </a:lnTo>
                    <a:lnTo>
                      <a:pt x="0" y="5925"/>
                    </a:lnTo>
                    <a:lnTo>
                      <a:pt x="26" y="6027"/>
                    </a:lnTo>
                    <a:lnTo>
                      <a:pt x="76" y="6103"/>
                    </a:lnTo>
                    <a:lnTo>
                      <a:pt x="153" y="6154"/>
                    </a:lnTo>
                    <a:lnTo>
                      <a:pt x="229" y="6179"/>
                    </a:lnTo>
                    <a:lnTo>
                      <a:pt x="1221" y="6179"/>
                    </a:lnTo>
                    <a:lnTo>
                      <a:pt x="1322" y="6154"/>
                    </a:lnTo>
                    <a:lnTo>
                      <a:pt x="1399" y="6103"/>
                    </a:lnTo>
                    <a:lnTo>
                      <a:pt x="1449" y="6027"/>
                    </a:lnTo>
                    <a:lnTo>
                      <a:pt x="1449" y="5925"/>
                    </a:lnTo>
                    <a:lnTo>
                      <a:pt x="1449" y="4171"/>
                    </a:lnTo>
                    <a:lnTo>
                      <a:pt x="3382" y="4171"/>
                    </a:lnTo>
                    <a:lnTo>
                      <a:pt x="3483" y="4145"/>
                    </a:lnTo>
                    <a:lnTo>
                      <a:pt x="3560" y="4094"/>
                    </a:lnTo>
                    <a:lnTo>
                      <a:pt x="3610" y="4018"/>
                    </a:lnTo>
                    <a:lnTo>
                      <a:pt x="3610" y="3916"/>
                    </a:lnTo>
                    <a:lnTo>
                      <a:pt x="3610" y="255"/>
                    </a:lnTo>
                    <a:lnTo>
                      <a:pt x="3610" y="154"/>
                    </a:lnTo>
                    <a:lnTo>
                      <a:pt x="3560" y="77"/>
                    </a:lnTo>
                    <a:lnTo>
                      <a:pt x="3483" y="26"/>
                    </a:lnTo>
                    <a:lnTo>
                      <a:pt x="33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rgbClr val="E2A6C8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48" name="Google Shape;270;p37">
                <a:extLst>
                  <a:ext uri="{FF2B5EF4-FFF2-40B4-BE49-F238E27FC236}">
                    <a16:creationId xmlns:a16="http://schemas.microsoft.com/office/drawing/2014/main" id="{24377478-8DB4-4D80-AC47-3F9B64A43F34}"/>
                  </a:ext>
                </a:extLst>
              </p:cNvPr>
              <p:cNvSpPr/>
              <p:nvPr/>
            </p:nvSpPr>
            <p:spPr>
              <a:xfrm>
                <a:off x="2055350" y="1336450"/>
                <a:ext cx="59150" cy="174800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6992" extrusionOk="0">
                    <a:moveTo>
                      <a:pt x="1196" y="2187"/>
                    </a:moveTo>
                    <a:lnTo>
                      <a:pt x="1450" y="2441"/>
                    </a:lnTo>
                    <a:lnTo>
                      <a:pt x="1272" y="2441"/>
                    </a:lnTo>
                    <a:lnTo>
                      <a:pt x="1170" y="2466"/>
                    </a:lnTo>
                    <a:lnTo>
                      <a:pt x="1094" y="2517"/>
                    </a:lnTo>
                    <a:lnTo>
                      <a:pt x="1043" y="2594"/>
                    </a:lnTo>
                    <a:lnTo>
                      <a:pt x="1018" y="2695"/>
                    </a:lnTo>
                    <a:lnTo>
                      <a:pt x="1043" y="2771"/>
                    </a:lnTo>
                    <a:lnTo>
                      <a:pt x="1094" y="2848"/>
                    </a:lnTo>
                    <a:lnTo>
                      <a:pt x="1170" y="2924"/>
                    </a:lnTo>
                    <a:lnTo>
                      <a:pt x="1780" y="2924"/>
                    </a:lnTo>
                    <a:lnTo>
                      <a:pt x="1831" y="3077"/>
                    </a:lnTo>
                    <a:lnTo>
                      <a:pt x="1857" y="3255"/>
                    </a:lnTo>
                    <a:lnTo>
                      <a:pt x="1069" y="3255"/>
                    </a:lnTo>
                    <a:lnTo>
                      <a:pt x="967" y="3280"/>
                    </a:lnTo>
                    <a:lnTo>
                      <a:pt x="891" y="3331"/>
                    </a:lnTo>
                    <a:lnTo>
                      <a:pt x="840" y="3407"/>
                    </a:lnTo>
                    <a:lnTo>
                      <a:pt x="814" y="3509"/>
                    </a:lnTo>
                    <a:lnTo>
                      <a:pt x="840" y="3585"/>
                    </a:lnTo>
                    <a:lnTo>
                      <a:pt x="891" y="3661"/>
                    </a:lnTo>
                    <a:lnTo>
                      <a:pt x="967" y="3712"/>
                    </a:lnTo>
                    <a:lnTo>
                      <a:pt x="1069" y="3738"/>
                    </a:lnTo>
                    <a:lnTo>
                      <a:pt x="1857" y="3738"/>
                    </a:lnTo>
                    <a:lnTo>
                      <a:pt x="1831" y="3916"/>
                    </a:lnTo>
                    <a:lnTo>
                      <a:pt x="1780" y="4068"/>
                    </a:lnTo>
                    <a:lnTo>
                      <a:pt x="1272" y="4068"/>
                    </a:lnTo>
                    <a:lnTo>
                      <a:pt x="1170" y="4094"/>
                    </a:lnTo>
                    <a:lnTo>
                      <a:pt x="1094" y="4144"/>
                    </a:lnTo>
                    <a:lnTo>
                      <a:pt x="1043" y="4221"/>
                    </a:lnTo>
                    <a:lnTo>
                      <a:pt x="1018" y="4322"/>
                    </a:lnTo>
                    <a:lnTo>
                      <a:pt x="1043" y="4399"/>
                    </a:lnTo>
                    <a:lnTo>
                      <a:pt x="1094" y="4475"/>
                    </a:lnTo>
                    <a:lnTo>
                      <a:pt x="1170" y="4526"/>
                    </a:lnTo>
                    <a:lnTo>
                      <a:pt x="1272" y="4551"/>
                    </a:lnTo>
                    <a:lnTo>
                      <a:pt x="1450" y="4551"/>
                    </a:lnTo>
                    <a:lnTo>
                      <a:pt x="1196" y="4805"/>
                    </a:lnTo>
                    <a:lnTo>
                      <a:pt x="916" y="4551"/>
                    </a:lnTo>
                    <a:lnTo>
                      <a:pt x="789" y="4399"/>
                    </a:lnTo>
                    <a:lnTo>
                      <a:pt x="687" y="4246"/>
                    </a:lnTo>
                    <a:lnTo>
                      <a:pt x="611" y="4094"/>
                    </a:lnTo>
                    <a:lnTo>
                      <a:pt x="560" y="3916"/>
                    </a:lnTo>
                    <a:lnTo>
                      <a:pt x="509" y="3712"/>
                    </a:lnTo>
                    <a:lnTo>
                      <a:pt x="484" y="3509"/>
                    </a:lnTo>
                    <a:lnTo>
                      <a:pt x="509" y="3280"/>
                    </a:lnTo>
                    <a:lnTo>
                      <a:pt x="560" y="3077"/>
                    </a:lnTo>
                    <a:lnTo>
                      <a:pt x="611" y="2899"/>
                    </a:lnTo>
                    <a:lnTo>
                      <a:pt x="687" y="2746"/>
                    </a:lnTo>
                    <a:lnTo>
                      <a:pt x="789" y="2594"/>
                    </a:lnTo>
                    <a:lnTo>
                      <a:pt x="916" y="2466"/>
                    </a:lnTo>
                    <a:lnTo>
                      <a:pt x="1196" y="2187"/>
                    </a:lnTo>
                    <a:close/>
                    <a:moveTo>
                      <a:pt x="255" y="0"/>
                    </a:moveTo>
                    <a:lnTo>
                      <a:pt x="153" y="26"/>
                    </a:lnTo>
                    <a:lnTo>
                      <a:pt x="77" y="76"/>
                    </a:lnTo>
                    <a:lnTo>
                      <a:pt x="26" y="153"/>
                    </a:lnTo>
                    <a:lnTo>
                      <a:pt x="1" y="254"/>
                    </a:lnTo>
                    <a:lnTo>
                      <a:pt x="26" y="534"/>
                    </a:lnTo>
                    <a:lnTo>
                      <a:pt x="77" y="788"/>
                    </a:lnTo>
                    <a:lnTo>
                      <a:pt x="153" y="1017"/>
                    </a:lnTo>
                    <a:lnTo>
                      <a:pt x="255" y="1221"/>
                    </a:lnTo>
                    <a:lnTo>
                      <a:pt x="382" y="1399"/>
                    </a:lnTo>
                    <a:lnTo>
                      <a:pt x="509" y="1577"/>
                    </a:lnTo>
                    <a:lnTo>
                      <a:pt x="814" y="1882"/>
                    </a:lnTo>
                    <a:lnTo>
                      <a:pt x="509" y="2187"/>
                    </a:lnTo>
                    <a:lnTo>
                      <a:pt x="382" y="2339"/>
                    </a:lnTo>
                    <a:lnTo>
                      <a:pt x="255" y="2543"/>
                    </a:lnTo>
                    <a:lnTo>
                      <a:pt x="153" y="2746"/>
                    </a:lnTo>
                    <a:lnTo>
                      <a:pt x="77" y="2975"/>
                    </a:lnTo>
                    <a:lnTo>
                      <a:pt x="26" y="3229"/>
                    </a:lnTo>
                    <a:lnTo>
                      <a:pt x="1" y="3509"/>
                    </a:lnTo>
                    <a:lnTo>
                      <a:pt x="26" y="3788"/>
                    </a:lnTo>
                    <a:lnTo>
                      <a:pt x="77" y="4043"/>
                    </a:lnTo>
                    <a:lnTo>
                      <a:pt x="153" y="4272"/>
                    </a:lnTo>
                    <a:lnTo>
                      <a:pt x="255" y="4475"/>
                    </a:lnTo>
                    <a:lnTo>
                      <a:pt x="382" y="4653"/>
                    </a:lnTo>
                    <a:lnTo>
                      <a:pt x="509" y="4831"/>
                    </a:lnTo>
                    <a:lnTo>
                      <a:pt x="814" y="5136"/>
                    </a:lnTo>
                    <a:lnTo>
                      <a:pt x="509" y="5416"/>
                    </a:lnTo>
                    <a:lnTo>
                      <a:pt x="382" y="5594"/>
                    </a:lnTo>
                    <a:lnTo>
                      <a:pt x="255" y="5772"/>
                    </a:lnTo>
                    <a:lnTo>
                      <a:pt x="153" y="5975"/>
                    </a:lnTo>
                    <a:lnTo>
                      <a:pt x="77" y="6204"/>
                    </a:lnTo>
                    <a:lnTo>
                      <a:pt x="26" y="6458"/>
                    </a:lnTo>
                    <a:lnTo>
                      <a:pt x="1" y="6738"/>
                    </a:lnTo>
                    <a:lnTo>
                      <a:pt x="26" y="6839"/>
                    </a:lnTo>
                    <a:lnTo>
                      <a:pt x="77" y="6916"/>
                    </a:lnTo>
                    <a:lnTo>
                      <a:pt x="153" y="6967"/>
                    </a:lnTo>
                    <a:lnTo>
                      <a:pt x="255" y="6992"/>
                    </a:lnTo>
                    <a:lnTo>
                      <a:pt x="357" y="6967"/>
                    </a:lnTo>
                    <a:lnTo>
                      <a:pt x="433" y="6916"/>
                    </a:lnTo>
                    <a:lnTo>
                      <a:pt x="484" y="6839"/>
                    </a:lnTo>
                    <a:lnTo>
                      <a:pt x="484" y="6738"/>
                    </a:lnTo>
                    <a:lnTo>
                      <a:pt x="509" y="6483"/>
                    </a:lnTo>
                    <a:lnTo>
                      <a:pt x="585" y="6255"/>
                    </a:lnTo>
                    <a:lnTo>
                      <a:pt x="1119" y="6255"/>
                    </a:lnTo>
                    <a:lnTo>
                      <a:pt x="1221" y="6229"/>
                    </a:lnTo>
                    <a:lnTo>
                      <a:pt x="1297" y="6178"/>
                    </a:lnTo>
                    <a:lnTo>
                      <a:pt x="1348" y="6102"/>
                    </a:lnTo>
                    <a:lnTo>
                      <a:pt x="1348" y="6000"/>
                    </a:lnTo>
                    <a:lnTo>
                      <a:pt x="1348" y="5899"/>
                    </a:lnTo>
                    <a:lnTo>
                      <a:pt x="1297" y="5822"/>
                    </a:lnTo>
                    <a:lnTo>
                      <a:pt x="1221" y="5772"/>
                    </a:lnTo>
                    <a:lnTo>
                      <a:pt x="1119" y="5746"/>
                    </a:lnTo>
                    <a:lnTo>
                      <a:pt x="865" y="5746"/>
                    </a:lnTo>
                    <a:lnTo>
                      <a:pt x="1018" y="5594"/>
                    </a:lnTo>
                    <a:lnTo>
                      <a:pt x="1196" y="5441"/>
                    </a:lnTo>
                    <a:lnTo>
                      <a:pt x="1450" y="5695"/>
                    </a:lnTo>
                    <a:lnTo>
                      <a:pt x="1577" y="5848"/>
                    </a:lnTo>
                    <a:lnTo>
                      <a:pt x="1679" y="6000"/>
                    </a:lnTo>
                    <a:lnTo>
                      <a:pt x="1755" y="6153"/>
                    </a:lnTo>
                    <a:lnTo>
                      <a:pt x="1831" y="6331"/>
                    </a:lnTo>
                    <a:lnTo>
                      <a:pt x="1857" y="6534"/>
                    </a:lnTo>
                    <a:lnTo>
                      <a:pt x="1882" y="6738"/>
                    </a:lnTo>
                    <a:lnTo>
                      <a:pt x="1908" y="6839"/>
                    </a:lnTo>
                    <a:lnTo>
                      <a:pt x="1958" y="6916"/>
                    </a:lnTo>
                    <a:lnTo>
                      <a:pt x="2035" y="6967"/>
                    </a:lnTo>
                    <a:lnTo>
                      <a:pt x="2136" y="6992"/>
                    </a:lnTo>
                    <a:lnTo>
                      <a:pt x="2213" y="6967"/>
                    </a:lnTo>
                    <a:lnTo>
                      <a:pt x="2289" y="6916"/>
                    </a:lnTo>
                    <a:lnTo>
                      <a:pt x="2340" y="6839"/>
                    </a:lnTo>
                    <a:lnTo>
                      <a:pt x="2365" y="6738"/>
                    </a:lnTo>
                    <a:lnTo>
                      <a:pt x="2340" y="6458"/>
                    </a:lnTo>
                    <a:lnTo>
                      <a:pt x="2289" y="6204"/>
                    </a:lnTo>
                    <a:lnTo>
                      <a:pt x="2213" y="5975"/>
                    </a:lnTo>
                    <a:lnTo>
                      <a:pt x="2111" y="5772"/>
                    </a:lnTo>
                    <a:lnTo>
                      <a:pt x="1984" y="5594"/>
                    </a:lnTo>
                    <a:lnTo>
                      <a:pt x="1857" y="5416"/>
                    </a:lnTo>
                    <a:lnTo>
                      <a:pt x="1552" y="5136"/>
                    </a:lnTo>
                    <a:lnTo>
                      <a:pt x="1730" y="4958"/>
                    </a:lnTo>
                    <a:lnTo>
                      <a:pt x="1908" y="4780"/>
                    </a:lnTo>
                    <a:lnTo>
                      <a:pt x="2035" y="4577"/>
                    </a:lnTo>
                    <a:lnTo>
                      <a:pt x="2162" y="4399"/>
                    </a:lnTo>
                    <a:lnTo>
                      <a:pt x="2238" y="4195"/>
                    </a:lnTo>
                    <a:lnTo>
                      <a:pt x="2314" y="3992"/>
                    </a:lnTo>
                    <a:lnTo>
                      <a:pt x="2365" y="3763"/>
                    </a:lnTo>
                    <a:lnTo>
                      <a:pt x="2365" y="3509"/>
                    </a:lnTo>
                    <a:lnTo>
                      <a:pt x="2365" y="3255"/>
                    </a:lnTo>
                    <a:lnTo>
                      <a:pt x="2314" y="3026"/>
                    </a:lnTo>
                    <a:lnTo>
                      <a:pt x="2238" y="2797"/>
                    </a:lnTo>
                    <a:lnTo>
                      <a:pt x="2162" y="2594"/>
                    </a:lnTo>
                    <a:lnTo>
                      <a:pt x="2035" y="2416"/>
                    </a:lnTo>
                    <a:lnTo>
                      <a:pt x="1908" y="2238"/>
                    </a:lnTo>
                    <a:lnTo>
                      <a:pt x="1730" y="2060"/>
                    </a:lnTo>
                    <a:lnTo>
                      <a:pt x="1552" y="1882"/>
                    </a:lnTo>
                    <a:lnTo>
                      <a:pt x="1857" y="1577"/>
                    </a:lnTo>
                    <a:lnTo>
                      <a:pt x="1984" y="1399"/>
                    </a:lnTo>
                    <a:lnTo>
                      <a:pt x="2111" y="1221"/>
                    </a:lnTo>
                    <a:lnTo>
                      <a:pt x="2213" y="1017"/>
                    </a:lnTo>
                    <a:lnTo>
                      <a:pt x="2289" y="788"/>
                    </a:lnTo>
                    <a:lnTo>
                      <a:pt x="2340" y="534"/>
                    </a:lnTo>
                    <a:lnTo>
                      <a:pt x="2365" y="254"/>
                    </a:lnTo>
                    <a:lnTo>
                      <a:pt x="2340" y="153"/>
                    </a:lnTo>
                    <a:lnTo>
                      <a:pt x="2289" y="76"/>
                    </a:lnTo>
                    <a:lnTo>
                      <a:pt x="2213" y="26"/>
                    </a:lnTo>
                    <a:lnTo>
                      <a:pt x="2136" y="0"/>
                    </a:lnTo>
                    <a:lnTo>
                      <a:pt x="2035" y="26"/>
                    </a:lnTo>
                    <a:lnTo>
                      <a:pt x="1958" y="76"/>
                    </a:lnTo>
                    <a:lnTo>
                      <a:pt x="1908" y="153"/>
                    </a:lnTo>
                    <a:lnTo>
                      <a:pt x="1882" y="254"/>
                    </a:lnTo>
                    <a:lnTo>
                      <a:pt x="1857" y="483"/>
                    </a:lnTo>
                    <a:lnTo>
                      <a:pt x="1831" y="661"/>
                    </a:lnTo>
                    <a:lnTo>
                      <a:pt x="1755" y="839"/>
                    </a:lnTo>
                    <a:lnTo>
                      <a:pt x="1679" y="1017"/>
                    </a:lnTo>
                    <a:lnTo>
                      <a:pt x="1577" y="1144"/>
                    </a:lnTo>
                    <a:lnTo>
                      <a:pt x="1450" y="1297"/>
                    </a:lnTo>
                    <a:lnTo>
                      <a:pt x="1196" y="1551"/>
                    </a:lnTo>
                    <a:lnTo>
                      <a:pt x="1018" y="1399"/>
                    </a:lnTo>
                    <a:lnTo>
                      <a:pt x="865" y="1246"/>
                    </a:lnTo>
                    <a:lnTo>
                      <a:pt x="1119" y="1246"/>
                    </a:lnTo>
                    <a:lnTo>
                      <a:pt x="1221" y="1221"/>
                    </a:lnTo>
                    <a:lnTo>
                      <a:pt x="1297" y="1170"/>
                    </a:lnTo>
                    <a:lnTo>
                      <a:pt x="1348" y="1093"/>
                    </a:lnTo>
                    <a:lnTo>
                      <a:pt x="1348" y="992"/>
                    </a:lnTo>
                    <a:lnTo>
                      <a:pt x="1348" y="915"/>
                    </a:lnTo>
                    <a:lnTo>
                      <a:pt x="1297" y="839"/>
                    </a:lnTo>
                    <a:lnTo>
                      <a:pt x="1221" y="788"/>
                    </a:lnTo>
                    <a:lnTo>
                      <a:pt x="1119" y="763"/>
                    </a:lnTo>
                    <a:lnTo>
                      <a:pt x="585" y="763"/>
                    </a:lnTo>
                    <a:lnTo>
                      <a:pt x="509" y="534"/>
                    </a:lnTo>
                    <a:lnTo>
                      <a:pt x="484" y="254"/>
                    </a:lnTo>
                    <a:lnTo>
                      <a:pt x="484" y="153"/>
                    </a:lnTo>
                    <a:lnTo>
                      <a:pt x="433" y="76"/>
                    </a:lnTo>
                    <a:lnTo>
                      <a:pt x="357" y="26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rgbClr val="E2A6C8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6F7E639-EB25-497C-895D-93DC567FF7CA}"/>
                </a:ext>
              </a:extLst>
            </p:cNvPr>
            <p:cNvGrpSpPr/>
            <p:nvPr/>
          </p:nvGrpSpPr>
          <p:grpSpPr>
            <a:xfrm>
              <a:off x="3692337" y="780290"/>
              <a:ext cx="2190989" cy="1418291"/>
              <a:chOff x="3692337" y="780290"/>
              <a:chExt cx="2190989" cy="1418291"/>
            </a:xfrm>
          </p:grpSpPr>
          <p:sp>
            <p:nvSpPr>
              <p:cNvPr id="43" name="Google Shape;263;p37">
                <a:extLst>
                  <a:ext uri="{FF2B5EF4-FFF2-40B4-BE49-F238E27FC236}">
                    <a16:creationId xmlns:a16="http://schemas.microsoft.com/office/drawing/2014/main" id="{2BF7960B-45E5-4593-9B9B-DB8DF07FD2B9}"/>
                  </a:ext>
                </a:extLst>
              </p:cNvPr>
              <p:cNvSpPr/>
              <p:nvPr/>
            </p:nvSpPr>
            <p:spPr>
              <a:xfrm>
                <a:off x="4268532" y="1153681"/>
                <a:ext cx="1038600" cy="1044900"/>
              </a:xfrm>
              <a:prstGeom prst="ellipse">
                <a:avLst/>
              </a:prstGeom>
              <a:noFill/>
              <a:ln w="9525" cap="flat" cmpd="sng" algn="ctr">
                <a:solidFill>
                  <a:srgbClr val="E2A6C8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DB7B69-54D9-492B-BB88-A605E6D40131}"/>
                  </a:ext>
                </a:extLst>
              </p:cNvPr>
              <p:cNvSpPr txBox="1"/>
              <p:nvPr/>
            </p:nvSpPr>
            <p:spPr>
              <a:xfrm>
                <a:off x="3692337" y="780290"/>
                <a:ext cx="2190989" cy="3862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700" b="1" dirty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C3B4D1"/>
                    </a:solidFill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  <a:outerShdw dist="38100" dir="2700000" algn="tl" rotWithShape="0">
                        <a:schemeClr val="accent2"/>
                      </a:outerShdw>
                    </a:effectLst>
                    <a:latin typeface="Roboto"/>
                  </a:rPr>
                  <a:t>Proximal</a:t>
                </a:r>
                <a:r>
                  <a:rPr lang="de-DE" sz="1700" b="1" i="0" dirty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C3B4D1"/>
                    </a:solidFill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  <a:outerShdw dist="38100" dir="2700000" algn="tl" rotWithShape="0">
                        <a:schemeClr val="accent2"/>
                      </a:outerShdw>
                    </a:effectLst>
                    <a:latin typeface="Roboto"/>
                  </a:rPr>
                  <a:t> Promoter</a:t>
                </a: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614554-7F8D-47C7-B76F-B41047FE3B5A}"/>
              </a:ext>
            </a:extLst>
          </p:cNvPr>
          <p:cNvGrpSpPr/>
          <p:nvPr/>
        </p:nvGrpSpPr>
        <p:grpSpPr>
          <a:xfrm>
            <a:off x="6570226" y="685505"/>
            <a:ext cx="1915683" cy="1302622"/>
            <a:chOff x="6399546" y="777061"/>
            <a:chExt cx="1979456" cy="1421520"/>
          </a:xfrm>
        </p:grpSpPr>
        <p:sp>
          <p:nvSpPr>
            <p:cNvPr id="50" name="Google Shape;264;p37">
              <a:extLst>
                <a:ext uri="{FF2B5EF4-FFF2-40B4-BE49-F238E27FC236}">
                  <a16:creationId xmlns:a16="http://schemas.microsoft.com/office/drawing/2014/main" id="{28D885E1-5595-4D9E-81BE-72A7562E9752}"/>
                </a:ext>
              </a:extLst>
            </p:cNvPr>
            <p:cNvSpPr/>
            <p:nvPr/>
          </p:nvSpPr>
          <p:spPr>
            <a:xfrm>
              <a:off x="6869974" y="1153681"/>
              <a:ext cx="1038600" cy="1044900"/>
            </a:xfrm>
            <a:prstGeom prst="ellipse">
              <a:avLst/>
            </a:prstGeom>
            <a:noFill/>
            <a:ln w="9525" cap="flat" cmpd="sng" algn="ctr">
              <a:solidFill>
                <a:srgbClr val="E2A6C8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1" name="Google Shape;271;p37">
              <a:extLst>
                <a:ext uri="{FF2B5EF4-FFF2-40B4-BE49-F238E27FC236}">
                  <a16:creationId xmlns:a16="http://schemas.microsoft.com/office/drawing/2014/main" id="{C056083D-AD31-48D6-8C41-AD8FADFB4691}"/>
                </a:ext>
              </a:extLst>
            </p:cNvPr>
            <p:cNvSpPr/>
            <p:nvPr/>
          </p:nvSpPr>
          <p:spPr>
            <a:xfrm>
              <a:off x="7120648" y="1452847"/>
              <a:ext cx="537252" cy="446568"/>
            </a:xfrm>
            <a:custGeom>
              <a:avLst/>
              <a:gdLst/>
              <a:ahLst/>
              <a:cxnLst/>
              <a:rect l="l" t="t" r="r" b="b"/>
              <a:pathLst>
                <a:path w="16578" h="13730" extrusionOk="0">
                  <a:moveTo>
                    <a:pt x="3509" y="483"/>
                  </a:moveTo>
                  <a:lnTo>
                    <a:pt x="3636" y="509"/>
                  </a:lnTo>
                  <a:lnTo>
                    <a:pt x="3738" y="585"/>
                  </a:lnTo>
                  <a:lnTo>
                    <a:pt x="3814" y="687"/>
                  </a:lnTo>
                  <a:lnTo>
                    <a:pt x="3839" y="814"/>
                  </a:lnTo>
                  <a:lnTo>
                    <a:pt x="3814" y="941"/>
                  </a:lnTo>
                  <a:lnTo>
                    <a:pt x="3738" y="1043"/>
                  </a:lnTo>
                  <a:lnTo>
                    <a:pt x="3636" y="1119"/>
                  </a:lnTo>
                  <a:lnTo>
                    <a:pt x="3509" y="1144"/>
                  </a:lnTo>
                  <a:lnTo>
                    <a:pt x="3382" y="1119"/>
                  </a:lnTo>
                  <a:lnTo>
                    <a:pt x="3280" y="1043"/>
                  </a:lnTo>
                  <a:lnTo>
                    <a:pt x="3204" y="941"/>
                  </a:lnTo>
                  <a:lnTo>
                    <a:pt x="3178" y="814"/>
                  </a:lnTo>
                  <a:lnTo>
                    <a:pt x="3204" y="687"/>
                  </a:lnTo>
                  <a:lnTo>
                    <a:pt x="3280" y="585"/>
                  </a:lnTo>
                  <a:lnTo>
                    <a:pt x="3382" y="509"/>
                  </a:lnTo>
                  <a:lnTo>
                    <a:pt x="3509" y="483"/>
                  </a:lnTo>
                  <a:close/>
                  <a:moveTo>
                    <a:pt x="7933" y="483"/>
                  </a:moveTo>
                  <a:lnTo>
                    <a:pt x="8060" y="509"/>
                  </a:lnTo>
                  <a:lnTo>
                    <a:pt x="8162" y="585"/>
                  </a:lnTo>
                  <a:lnTo>
                    <a:pt x="8213" y="687"/>
                  </a:lnTo>
                  <a:lnTo>
                    <a:pt x="8238" y="814"/>
                  </a:lnTo>
                  <a:lnTo>
                    <a:pt x="8213" y="941"/>
                  </a:lnTo>
                  <a:lnTo>
                    <a:pt x="8162" y="1043"/>
                  </a:lnTo>
                  <a:lnTo>
                    <a:pt x="8060" y="1119"/>
                  </a:lnTo>
                  <a:lnTo>
                    <a:pt x="7933" y="1144"/>
                  </a:lnTo>
                  <a:lnTo>
                    <a:pt x="7806" y="1119"/>
                  </a:lnTo>
                  <a:lnTo>
                    <a:pt x="7679" y="1043"/>
                  </a:lnTo>
                  <a:lnTo>
                    <a:pt x="7628" y="941"/>
                  </a:lnTo>
                  <a:lnTo>
                    <a:pt x="7602" y="814"/>
                  </a:lnTo>
                  <a:lnTo>
                    <a:pt x="7628" y="687"/>
                  </a:lnTo>
                  <a:lnTo>
                    <a:pt x="7679" y="585"/>
                  </a:lnTo>
                  <a:lnTo>
                    <a:pt x="7806" y="509"/>
                  </a:lnTo>
                  <a:lnTo>
                    <a:pt x="7933" y="483"/>
                  </a:lnTo>
                  <a:close/>
                  <a:moveTo>
                    <a:pt x="5848" y="4602"/>
                  </a:moveTo>
                  <a:lnTo>
                    <a:pt x="5950" y="4628"/>
                  </a:lnTo>
                  <a:lnTo>
                    <a:pt x="6051" y="4704"/>
                  </a:lnTo>
                  <a:lnTo>
                    <a:pt x="6153" y="4780"/>
                  </a:lnTo>
                  <a:lnTo>
                    <a:pt x="6229" y="4856"/>
                  </a:lnTo>
                  <a:lnTo>
                    <a:pt x="6280" y="4958"/>
                  </a:lnTo>
                  <a:lnTo>
                    <a:pt x="6306" y="5085"/>
                  </a:lnTo>
                  <a:lnTo>
                    <a:pt x="6331" y="5212"/>
                  </a:lnTo>
                  <a:lnTo>
                    <a:pt x="6306" y="5339"/>
                  </a:lnTo>
                  <a:lnTo>
                    <a:pt x="6280" y="5441"/>
                  </a:lnTo>
                  <a:lnTo>
                    <a:pt x="6229" y="5543"/>
                  </a:lnTo>
                  <a:lnTo>
                    <a:pt x="6153" y="5644"/>
                  </a:lnTo>
                  <a:lnTo>
                    <a:pt x="6051" y="5721"/>
                  </a:lnTo>
                  <a:lnTo>
                    <a:pt x="5950" y="5772"/>
                  </a:lnTo>
                  <a:lnTo>
                    <a:pt x="5848" y="5797"/>
                  </a:lnTo>
                  <a:lnTo>
                    <a:pt x="5721" y="5822"/>
                  </a:lnTo>
                  <a:lnTo>
                    <a:pt x="5594" y="5797"/>
                  </a:lnTo>
                  <a:lnTo>
                    <a:pt x="5492" y="5772"/>
                  </a:lnTo>
                  <a:lnTo>
                    <a:pt x="5365" y="5721"/>
                  </a:lnTo>
                  <a:lnTo>
                    <a:pt x="5289" y="5644"/>
                  </a:lnTo>
                  <a:lnTo>
                    <a:pt x="5212" y="5568"/>
                  </a:lnTo>
                  <a:lnTo>
                    <a:pt x="5162" y="5467"/>
                  </a:lnTo>
                  <a:lnTo>
                    <a:pt x="5111" y="5339"/>
                  </a:lnTo>
                  <a:lnTo>
                    <a:pt x="5111" y="5238"/>
                  </a:lnTo>
                  <a:lnTo>
                    <a:pt x="5111" y="5212"/>
                  </a:lnTo>
                  <a:lnTo>
                    <a:pt x="5111" y="5085"/>
                  </a:lnTo>
                  <a:lnTo>
                    <a:pt x="5136" y="4983"/>
                  </a:lnTo>
                  <a:lnTo>
                    <a:pt x="5212" y="4882"/>
                  </a:lnTo>
                  <a:lnTo>
                    <a:pt x="5263" y="4780"/>
                  </a:lnTo>
                  <a:lnTo>
                    <a:pt x="5365" y="4704"/>
                  </a:lnTo>
                  <a:lnTo>
                    <a:pt x="5467" y="4653"/>
                  </a:lnTo>
                  <a:lnTo>
                    <a:pt x="5594" y="4602"/>
                  </a:lnTo>
                  <a:close/>
                  <a:moveTo>
                    <a:pt x="4679" y="5619"/>
                  </a:moveTo>
                  <a:lnTo>
                    <a:pt x="4755" y="5746"/>
                  </a:lnTo>
                  <a:lnTo>
                    <a:pt x="4856" y="5899"/>
                  </a:lnTo>
                  <a:lnTo>
                    <a:pt x="4043" y="6356"/>
                  </a:lnTo>
                  <a:lnTo>
                    <a:pt x="3967" y="6204"/>
                  </a:lnTo>
                  <a:lnTo>
                    <a:pt x="3865" y="6077"/>
                  </a:lnTo>
                  <a:lnTo>
                    <a:pt x="4679" y="5619"/>
                  </a:lnTo>
                  <a:close/>
                  <a:moveTo>
                    <a:pt x="3128" y="6153"/>
                  </a:moveTo>
                  <a:lnTo>
                    <a:pt x="3255" y="6204"/>
                  </a:lnTo>
                  <a:lnTo>
                    <a:pt x="3356" y="6255"/>
                  </a:lnTo>
                  <a:lnTo>
                    <a:pt x="3433" y="6331"/>
                  </a:lnTo>
                  <a:lnTo>
                    <a:pt x="3509" y="6433"/>
                  </a:lnTo>
                  <a:lnTo>
                    <a:pt x="3585" y="6534"/>
                  </a:lnTo>
                  <a:lnTo>
                    <a:pt x="3611" y="6636"/>
                  </a:lnTo>
                  <a:lnTo>
                    <a:pt x="3636" y="6763"/>
                  </a:lnTo>
                  <a:lnTo>
                    <a:pt x="3611" y="6890"/>
                  </a:lnTo>
                  <a:lnTo>
                    <a:pt x="3585" y="6992"/>
                  </a:lnTo>
                  <a:lnTo>
                    <a:pt x="3509" y="7119"/>
                  </a:lnTo>
                  <a:lnTo>
                    <a:pt x="3433" y="7195"/>
                  </a:lnTo>
                  <a:lnTo>
                    <a:pt x="3356" y="7272"/>
                  </a:lnTo>
                  <a:lnTo>
                    <a:pt x="3255" y="7323"/>
                  </a:lnTo>
                  <a:lnTo>
                    <a:pt x="3128" y="7373"/>
                  </a:lnTo>
                  <a:lnTo>
                    <a:pt x="2899" y="7373"/>
                  </a:lnTo>
                  <a:lnTo>
                    <a:pt x="2772" y="7323"/>
                  </a:lnTo>
                  <a:lnTo>
                    <a:pt x="2670" y="7272"/>
                  </a:lnTo>
                  <a:lnTo>
                    <a:pt x="2568" y="7195"/>
                  </a:lnTo>
                  <a:lnTo>
                    <a:pt x="2492" y="7119"/>
                  </a:lnTo>
                  <a:lnTo>
                    <a:pt x="2441" y="6992"/>
                  </a:lnTo>
                  <a:lnTo>
                    <a:pt x="2416" y="6890"/>
                  </a:lnTo>
                  <a:lnTo>
                    <a:pt x="2390" y="6763"/>
                  </a:lnTo>
                  <a:lnTo>
                    <a:pt x="2416" y="6636"/>
                  </a:lnTo>
                  <a:lnTo>
                    <a:pt x="2441" y="6534"/>
                  </a:lnTo>
                  <a:lnTo>
                    <a:pt x="2492" y="6433"/>
                  </a:lnTo>
                  <a:lnTo>
                    <a:pt x="2568" y="6331"/>
                  </a:lnTo>
                  <a:lnTo>
                    <a:pt x="2670" y="6255"/>
                  </a:lnTo>
                  <a:lnTo>
                    <a:pt x="2772" y="6204"/>
                  </a:lnTo>
                  <a:lnTo>
                    <a:pt x="2899" y="6153"/>
                  </a:lnTo>
                  <a:close/>
                  <a:moveTo>
                    <a:pt x="8543" y="6153"/>
                  </a:moveTo>
                  <a:lnTo>
                    <a:pt x="8645" y="6204"/>
                  </a:lnTo>
                  <a:lnTo>
                    <a:pt x="8772" y="6255"/>
                  </a:lnTo>
                  <a:lnTo>
                    <a:pt x="8848" y="6331"/>
                  </a:lnTo>
                  <a:lnTo>
                    <a:pt x="8924" y="6433"/>
                  </a:lnTo>
                  <a:lnTo>
                    <a:pt x="8975" y="6534"/>
                  </a:lnTo>
                  <a:lnTo>
                    <a:pt x="9026" y="6636"/>
                  </a:lnTo>
                  <a:lnTo>
                    <a:pt x="9026" y="6763"/>
                  </a:lnTo>
                  <a:lnTo>
                    <a:pt x="9026" y="6890"/>
                  </a:lnTo>
                  <a:lnTo>
                    <a:pt x="8975" y="6992"/>
                  </a:lnTo>
                  <a:lnTo>
                    <a:pt x="8924" y="7119"/>
                  </a:lnTo>
                  <a:lnTo>
                    <a:pt x="8848" y="7195"/>
                  </a:lnTo>
                  <a:lnTo>
                    <a:pt x="8772" y="7272"/>
                  </a:lnTo>
                  <a:lnTo>
                    <a:pt x="8645" y="7323"/>
                  </a:lnTo>
                  <a:lnTo>
                    <a:pt x="8543" y="7373"/>
                  </a:lnTo>
                  <a:lnTo>
                    <a:pt x="8289" y="7373"/>
                  </a:lnTo>
                  <a:lnTo>
                    <a:pt x="8187" y="7323"/>
                  </a:lnTo>
                  <a:lnTo>
                    <a:pt x="8085" y="7272"/>
                  </a:lnTo>
                  <a:lnTo>
                    <a:pt x="7984" y="7195"/>
                  </a:lnTo>
                  <a:lnTo>
                    <a:pt x="7907" y="7119"/>
                  </a:lnTo>
                  <a:lnTo>
                    <a:pt x="7857" y="6992"/>
                  </a:lnTo>
                  <a:lnTo>
                    <a:pt x="7806" y="6890"/>
                  </a:lnTo>
                  <a:lnTo>
                    <a:pt x="7806" y="6763"/>
                  </a:lnTo>
                  <a:lnTo>
                    <a:pt x="7806" y="6636"/>
                  </a:lnTo>
                  <a:lnTo>
                    <a:pt x="7857" y="6534"/>
                  </a:lnTo>
                  <a:lnTo>
                    <a:pt x="7907" y="6433"/>
                  </a:lnTo>
                  <a:lnTo>
                    <a:pt x="7984" y="6331"/>
                  </a:lnTo>
                  <a:lnTo>
                    <a:pt x="8085" y="6255"/>
                  </a:lnTo>
                  <a:lnTo>
                    <a:pt x="8187" y="6204"/>
                  </a:lnTo>
                  <a:lnTo>
                    <a:pt x="8289" y="6153"/>
                  </a:lnTo>
                  <a:close/>
                  <a:moveTo>
                    <a:pt x="12153" y="6585"/>
                  </a:moveTo>
                  <a:lnTo>
                    <a:pt x="12713" y="7348"/>
                  </a:lnTo>
                  <a:lnTo>
                    <a:pt x="12586" y="7424"/>
                  </a:lnTo>
                  <a:lnTo>
                    <a:pt x="12459" y="7551"/>
                  </a:lnTo>
                  <a:lnTo>
                    <a:pt x="11899" y="6763"/>
                  </a:lnTo>
                  <a:lnTo>
                    <a:pt x="12026" y="6687"/>
                  </a:lnTo>
                  <a:lnTo>
                    <a:pt x="12153" y="6585"/>
                  </a:lnTo>
                  <a:close/>
                  <a:moveTo>
                    <a:pt x="15764" y="8009"/>
                  </a:moveTo>
                  <a:lnTo>
                    <a:pt x="15891" y="8034"/>
                  </a:lnTo>
                  <a:lnTo>
                    <a:pt x="15993" y="8085"/>
                  </a:lnTo>
                  <a:lnTo>
                    <a:pt x="16069" y="8187"/>
                  </a:lnTo>
                  <a:lnTo>
                    <a:pt x="16094" y="8314"/>
                  </a:lnTo>
                  <a:lnTo>
                    <a:pt x="16069" y="8441"/>
                  </a:lnTo>
                  <a:lnTo>
                    <a:pt x="15993" y="8568"/>
                  </a:lnTo>
                  <a:lnTo>
                    <a:pt x="15891" y="8619"/>
                  </a:lnTo>
                  <a:lnTo>
                    <a:pt x="15764" y="8645"/>
                  </a:lnTo>
                  <a:lnTo>
                    <a:pt x="15637" y="8619"/>
                  </a:lnTo>
                  <a:lnTo>
                    <a:pt x="15535" y="8568"/>
                  </a:lnTo>
                  <a:lnTo>
                    <a:pt x="15459" y="8441"/>
                  </a:lnTo>
                  <a:lnTo>
                    <a:pt x="15433" y="8314"/>
                  </a:lnTo>
                  <a:lnTo>
                    <a:pt x="15459" y="8187"/>
                  </a:lnTo>
                  <a:lnTo>
                    <a:pt x="15535" y="8085"/>
                  </a:lnTo>
                  <a:lnTo>
                    <a:pt x="15637" y="8034"/>
                  </a:lnTo>
                  <a:lnTo>
                    <a:pt x="15764" y="8009"/>
                  </a:lnTo>
                  <a:close/>
                  <a:moveTo>
                    <a:pt x="8569" y="7856"/>
                  </a:moveTo>
                  <a:lnTo>
                    <a:pt x="8569" y="8797"/>
                  </a:lnTo>
                  <a:lnTo>
                    <a:pt x="8263" y="8797"/>
                  </a:lnTo>
                  <a:lnTo>
                    <a:pt x="8263" y="7856"/>
                  </a:lnTo>
                  <a:close/>
                  <a:moveTo>
                    <a:pt x="13221" y="7704"/>
                  </a:moveTo>
                  <a:lnTo>
                    <a:pt x="13348" y="7729"/>
                  </a:lnTo>
                  <a:lnTo>
                    <a:pt x="13450" y="7755"/>
                  </a:lnTo>
                  <a:lnTo>
                    <a:pt x="13552" y="7806"/>
                  </a:lnTo>
                  <a:lnTo>
                    <a:pt x="13653" y="7882"/>
                  </a:lnTo>
                  <a:lnTo>
                    <a:pt x="13730" y="7984"/>
                  </a:lnTo>
                  <a:lnTo>
                    <a:pt x="13781" y="8085"/>
                  </a:lnTo>
                  <a:lnTo>
                    <a:pt x="13831" y="8212"/>
                  </a:lnTo>
                  <a:lnTo>
                    <a:pt x="13831" y="8314"/>
                  </a:lnTo>
                  <a:lnTo>
                    <a:pt x="13831" y="8441"/>
                  </a:lnTo>
                  <a:lnTo>
                    <a:pt x="13781" y="8568"/>
                  </a:lnTo>
                  <a:lnTo>
                    <a:pt x="13730" y="8670"/>
                  </a:lnTo>
                  <a:lnTo>
                    <a:pt x="13653" y="8746"/>
                  </a:lnTo>
                  <a:lnTo>
                    <a:pt x="13552" y="8823"/>
                  </a:lnTo>
                  <a:lnTo>
                    <a:pt x="13450" y="8899"/>
                  </a:lnTo>
                  <a:lnTo>
                    <a:pt x="13348" y="8924"/>
                  </a:lnTo>
                  <a:lnTo>
                    <a:pt x="13221" y="8950"/>
                  </a:lnTo>
                  <a:lnTo>
                    <a:pt x="13094" y="8924"/>
                  </a:lnTo>
                  <a:lnTo>
                    <a:pt x="12992" y="8899"/>
                  </a:lnTo>
                  <a:lnTo>
                    <a:pt x="12865" y="8823"/>
                  </a:lnTo>
                  <a:lnTo>
                    <a:pt x="12789" y="8746"/>
                  </a:lnTo>
                  <a:lnTo>
                    <a:pt x="12713" y="8670"/>
                  </a:lnTo>
                  <a:lnTo>
                    <a:pt x="12662" y="8568"/>
                  </a:lnTo>
                  <a:lnTo>
                    <a:pt x="12611" y="8441"/>
                  </a:lnTo>
                  <a:lnTo>
                    <a:pt x="12611" y="8314"/>
                  </a:lnTo>
                  <a:lnTo>
                    <a:pt x="12611" y="8212"/>
                  </a:lnTo>
                  <a:lnTo>
                    <a:pt x="12662" y="8085"/>
                  </a:lnTo>
                  <a:lnTo>
                    <a:pt x="12713" y="7984"/>
                  </a:lnTo>
                  <a:lnTo>
                    <a:pt x="12789" y="7882"/>
                  </a:lnTo>
                  <a:lnTo>
                    <a:pt x="12865" y="7806"/>
                  </a:lnTo>
                  <a:lnTo>
                    <a:pt x="12992" y="7755"/>
                  </a:lnTo>
                  <a:lnTo>
                    <a:pt x="13094" y="7729"/>
                  </a:lnTo>
                  <a:lnTo>
                    <a:pt x="13221" y="7704"/>
                  </a:lnTo>
                  <a:close/>
                  <a:moveTo>
                    <a:pt x="10450" y="6356"/>
                  </a:moveTo>
                  <a:lnTo>
                    <a:pt x="10526" y="6484"/>
                  </a:lnTo>
                  <a:lnTo>
                    <a:pt x="10603" y="6585"/>
                  </a:lnTo>
                  <a:lnTo>
                    <a:pt x="10730" y="6661"/>
                  </a:lnTo>
                  <a:lnTo>
                    <a:pt x="10831" y="6738"/>
                  </a:lnTo>
                  <a:lnTo>
                    <a:pt x="10958" y="6814"/>
                  </a:lnTo>
                  <a:lnTo>
                    <a:pt x="11086" y="6865"/>
                  </a:lnTo>
                  <a:lnTo>
                    <a:pt x="11238" y="6890"/>
                  </a:lnTo>
                  <a:lnTo>
                    <a:pt x="11391" y="6890"/>
                  </a:lnTo>
                  <a:lnTo>
                    <a:pt x="12179" y="7984"/>
                  </a:lnTo>
                  <a:lnTo>
                    <a:pt x="12128" y="8162"/>
                  </a:lnTo>
                  <a:lnTo>
                    <a:pt x="12128" y="8314"/>
                  </a:lnTo>
                  <a:lnTo>
                    <a:pt x="12128" y="8517"/>
                  </a:lnTo>
                  <a:lnTo>
                    <a:pt x="12204" y="8721"/>
                  </a:lnTo>
                  <a:lnTo>
                    <a:pt x="12281" y="8899"/>
                  </a:lnTo>
                  <a:lnTo>
                    <a:pt x="12408" y="9051"/>
                  </a:lnTo>
                  <a:lnTo>
                    <a:pt x="12357" y="9102"/>
                  </a:lnTo>
                  <a:lnTo>
                    <a:pt x="11823" y="9840"/>
                  </a:lnTo>
                  <a:lnTo>
                    <a:pt x="11619" y="9763"/>
                  </a:lnTo>
                  <a:lnTo>
                    <a:pt x="11391" y="9738"/>
                  </a:lnTo>
                  <a:lnTo>
                    <a:pt x="11238" y="9763"/>
                  </a:lnTo>
                  <a:lnTo>
                    <a:pt x="11086" y="9789"/>
                  </a:lnTo>
                  <a:lnTo>
                    <a:pt x="10958" y="9840"/>
                  </a:lnTo>
                  <a:lnTo>
                    <a:pt x="10831" y="9890"/>
                  </a:lnTo>
                  <a:lnTo>
                    <a:pt x="10730" y="9967"/>
                  </a:lnTo>
                  <a:lnTo>
                    <a:pt x="10603" y="10068"/>
                  </a:lnTo>
                  <a:lnTo>
                    <a:pt x="10526" y="10170"/>
                  </a:lnTo>
                  <a:lnTo>
                    <a:pt x="10450" y="10297"/>
                  </a:lnTo>
                  <a:lnTo>
                    <a:pt x="9509" y="9992"/>
                  </a:lnTo>
                  <a:lnTo>
                    <a:pt x="9509" y="9840"/>
                  </a:lnTo>
                  <a:lnTo>
                    <a:pt x="9509" y="9687"/>
                  </a:lnTo>
                  <a:lnTo>
                    <a:pt x="9458" y="9560"/>
                  </a:lnTo>
                  <a:lnTo>
                    <a:pt x="9408" y="9433"/>
                  </a:lnTo>
                  <a:lnTo>
                    <a:pt x="9357" y="9306"/>
                  </a:lnTo>
                  <a:lnTo>
                    <a:pt x="9280" y="9204"/>
                  </a:lnTo>
                  <a:lnTo>
                    <a:pt x="9179" y="9077"/>
                  </a:lnTo>
                  <a:lnTo>
                    <a:pt x="9077" y="9001"/>
                  </a:lnTo>
                  <a:lnTo>
                    <a:pt x="9077" y="7653"/>
                  </a:lnTo>
                  <a:lnTo>
                    <a:pt x="9179" y="7551"/>
                  </a:lnTo>
                  <a:lnTo>
                    <a:pt x="9280" y="7450"/>
                  </a:lnTo>
                  <a:lnTo>
                    <a:pt x="9357" y="7348"/>
                  </a:lnTo>
                  <a:lnTo>
                    <a:pt x="9408" y="7221"/>
                  </a:lnTo>
                  <a:lnTo>
                    <a:pt x="9458" y="7094"/>
                  </a:lnTo>
                  <a:lnTo>
                    <a:pt x="9509" y="6941"/>
                  </a:lnTo>
                  <a:lnTo>
                    <a:pt x="9509" y="6814"/>
                  </a:lnTo>
                  <a:lnTo>
                    <a:pt x="9509" y="6661"/>
                  </a:lnTo>
                  <a:lnTo>
                    <a:pt x="10450" y="6356"/>
                  </a:lnTo>
                  <a:close/>
                  <a:moveTo>
                    <a:pt x="3128" y="9280"/>
                  </a:moveTo>
                  <a:lnTo>
                    <a:pt x="3255" y="9331"/>
                  </a:lnTo>
                  <a:lnTo>
                    <a:pt x="3356" y="9382"/>
                  </a:lnTo>
                  <a:lnTo>
                    <a:pt x="3458" y="9458"/>
                  </a:lnTo>
                  <a:lnTo>
                    <a:pt x="3534" y="9560"/>
                  </a:lnTo>
                  <a:lnTo>
                    <a:pt x="3585" y="9662"/>
                  </a:lnTo>
                  <a:lnTo>
                    <a:pt x="3611" y="9763"/>
                  </a:lnTo>
                  <a:lnTo>
                    <a:pt x="3636" y="9890"/>
                  </a:lnTo>
                  <a:lnTo>
                    <a:pt x="3636" y="9916"/>
                  </a:lnTo>
                  <a:lnTo>
                    <a:pt x="3611" y="10018"/>
                  </a:lnTo>
                  <a:lnTo>
                    <a:pt x="3560" y="10145"/>
                  </a:lnTo>
                  <a:lnTo>
                    <a:pt x="3509" y="10246"/>
                  </a:lnTo>
                  <a:lnTo>
                    <a:pt x="3433" y="10323"/>
                  </a:lnTo>
                  <a:lnTo>
                    <a:pt x="3356" y="10399"/>
                  </a:lnTo>
                  <a:lnTo>
                    <a:pt x="3255" y="10450"/>
                  </a:lnTo>
                  <a:lnTo>
                    <a:pt x="3128" y="10475"/>
                  </a:lnTo>
                  <a:lnTo>
                    <a:pt x="3000" y="10501"/>
                  </a:lnTo>
                  <a:lnTo>
                    <a:pt x="2899" y="10475"/>
                  </a:lnTo>
                  <a:lnTo>
                    <a:pt x="2772" y="10450"/>
                  </a:lnTo>
                  <a:lnTo>
                    <a:pt x="2670" y="10399"/>
                  </a:lnTo>
                  <a:lnTo>
                    <a:pt x="2568" y="10323"/>
                  </a:lnTo>
                  <a:lnTo>
                    <a:pt x="2492" y="10221"/>
                  </a:lnTo>
                  <a:lnTo>
                    <a:pt x="2441" y="10119"/>
                  </a:lnTo>
                  <a:lnTo>
                    <a:pt x="2416" y="10018"/>
                  </a:lnTo>
                  <a:lnTo>
                    <a:pt x="2390" y="9890"/>
                  </a:lnTo>
                  <a:lnTo>
                    <a:pt x="2416" y="9763"/>
                  </a:lnTo>
                  <a:lnTo>
                    <a:pt x="2441" y="9636"/>
                  </a:lnTo>
                  <a:lnTo>
                    <a:pt x="2492" y="9534"/>
                  </a:lnTo>
                  <a:lnTo>
                    <a:pt x="2568" y="9458"/>
                  </a:lnTo>
                  <a:lnTo>
                    <a:pt x="2670" y="9382"/>
                  </a:lnTo>
                  <a:lnTo>
                    <a:pt x="2772" y="9331"/>
                  </a:lnTo>
                  <a:lnTo>
                    <a:pt x="2899" y="9280"/>
                  </a:lnTo>
                  <a:close/>
                  <a:moveTo>
                    <a:pt x="8543" y="9280"/>
                  </a:moveTo>
                  <a:lnTo>
                    <a:pt x="8645" y="9331"/>
                  </a:lnTo>
                  <a:lnTo>
                    <a:pt x="8772" y="9382"/>
                  </a:lnTo>
                  <a:lnTo>
                    <a:pt x="8848" y="9458"/>
                  </a:lnTo>
                  <a:lnTo>
                    <a:pt x="8924" y="9534"/>
                  </a:lnTo>
                  <a:lnTo>
                    <a:pt x="8975" y="9636"/>
                  </a:lnTo>
                  <a:lnTo>
                    <a:pt x="9026" y="9763"/>
                  </a:lnTo>
                  <a:lnTo>
                    <a:pt x="9026" y="9890"/>
                  </a:lnTo>
                  <a:lnTo>
                    <a:pt x="9026" y="10018"/>
                  </a:lnTo>
                  <a:lnTo>
                    <a:pt x="8975" y="10119"/>
                  </a:lnTo>
                  <a:lnTo>
                    <a:pt x="8924" y="10221"/>
                  </a:lnTo>
                  <a:lnTo>
                    <a:pt x="8848" y="10323"/>
                  </a:lnTo>
                  <a:lnTo>
                    <a:pt x="8772" y="10399"/>
                  </a:lnTo>
                  <a:lnTo>
                    <a:pt x="8645" y="10450"/>
                  </a:lnTo>
                  <a:lnTo>
                    <a:pt x="8543" y="10475"/>
                  </a:lnTo>
                  <a:lnTo>
                    <a:pt x="8416" y="10501"/>
                  </a:lnTo>
                  <a:lnTo>
                    <a:pt x="8289" y="10475"/>
                  </a:lnTo>
                  <a:lnTo>
                    <a:pt x="8187" y="10450"/>
                  </a:lnTo>
                  <a:lnTo>
                    <a:pt x="8085" y="10399"/>
                  </a:lnTo>
                  <a:lnTo>
                    <a:pt x="7984" y="10323"/>
                  </a:lnTo>
                  <a:lnTo>
                    <a:pt x="7907" y="10221"/>
                  </a:lnTo>
                  <a:lnTo>
                    <a:pt x="7857" y="10119"/>
                  </a:lnTo>
                  <a:lnTo>
                    <a:pt x="7806" y="10018"/>
                  </a:lnTo>
                  <a:lnTo>
                    <a:pt x="7806" y="9890"/>
                  </a:lnTo>
                  <a:lnTo>
                    <a:pt x="7806" y="9763"/>
                  </a:lnTo>
                  <a:lnTo>
                    <a:pt x="7857" y="9636"/>
                  </a:lnTo>
                  <a:lnTo>
                    <a:pt x="7907" y="9534"/>
                  </a:lnTo>
                  <a:lnTo>
                    <a:pt x="7984" y="9458"/>
                  </a:lnTo>
                  <a:lnTo>
                    <a:pt x="8085" y="9382"/>
                  </a:lnTo>
                  <a:lnTo>
                    <a:pt x="8187" y="9331"/>
                  </a:lnTo>
                  <a:lnTo>
                    <a:pt x="8289" y="9280"/>
                  </a:lnTo>
                  <a:close/>
                  <a:moveTo>
                    <a:pt x="6509" y="5950"/>
                  </a:moveTo>
                  <a:lnTo>
                    <a:pt x="7374" y="6433"/>
                  </a:lnTo>
                  <a:lnTo>
                    <a:pt x="7323" y="6585"/>
                  </a:lnTo>
                  <a:lnTo>
                    <a:pt x="7323" y="6763"/>
                  </a:lnTo>
                  <a:lnTo>
                    <a:pt x="7323" y="6890"/>
                  </a:lnTo>
                  <a:lnTo>
                    <a:pt x="7348" y="7017"/>
                  </a:lnTo>
                  <a:lnTo>
                    <a:pt x="7399" y="7145"/>
                  </a:lnTo>
                  <a:lnTo>
                    <a:pt x="7450" y="7272"/>
                  </a:lnTo>
                  <a:lnTo>
                    <a:pt x="7577" y="7475"/>
                  </a:lnTo>
                  <a:lnTo>
                    <a:pt x="7780" y="7653"/>
                  </a:lnTo>
                  <a:lnTo>
                    <a:pt x="7780" y="9001"/>
                  </a:lnTo>
                  <a:lnTo>
                    <a:pt x="7577" y="9179"/>
                  </a:lnTo>
                  <a:lnTo>
                    <a:pt x="7450" y="9382"/>
                  </a:lnTo>
                  <a:lnTo>
                    <a:pt x="7399" y="9509"/>
                  </a:lnTo>
                  <a:lnTo>
                    <a:pt x="7348" y="9611"/>
                  </a:lnTo>
                  <a:lnTo>
                    <a:pt x="7323" y="9763"/>
                  </a:lnTo>
                  <a:lnTo>
                    <a:pt x="7323" y="9890"/>
                  </a:lnTo>
                  <a:lnTo>
                    <a:pt x="7323" y="10043"/>
                  </a:lnTo>
                  <a:lnTo>
                    <a:pt x="7374" y="10221"/>
                  </a:lnTo>
                  <a:lnTo>
                    <a:pt x="6509" y="10704"/>
                  </a:lnTo>
                  <a:lnTo>
                    <a:pt x="6357" y="10551"/>
                  </a:lnTo>
                  <a:lnTo>
                    <a:pt x="6153" y="10450"/>
                  </a:lnTo>
                  <a:lnTo>
                    <a:pt x="5950" y="10373"/>
                  </a:lnTo>
                  <a:lnTo>
                    <a:pt x="5721" y="10348"/>
                  </a:lnTo>
                  <a:lnTo>
                    <a:pt x="5492" y="10373"/>
                  </a:lnTo>
                  <a:lnTo>
                    <a:pt x="5263" y="10450"/>
                  </a:lnTo>
                  <a:lnTo>
                    <a:pt x="4094" y="9763"/>
                  </a:lnTo>
                  <a:lnTo>
                    <a:pt x="4068" y="9585"/>
                  </a:lnTo>
                  <a:lnTo>
                    <a:pt x="4017" y="9433"/>
                  </a:lnTo>
                  <a:lnTo>
                    <a:pt x="3941" y="9280"/>
                  </a:lnTo>
                  <a:lnTo>
                    <a:pt x="3839" y="9153"/>
                  </a:lnTo>
                  <a:lnTo>
                    <a:pt x="3712" y="9026"/>
                  </a:lnTo>
                  <a:lnTo>
                    <a:pt x="3560" y="8950"/>
                  </a:lnTo>
                  <a:lnTo>
                    <a:pt x="3407" y="8873"/>
                  </a:lnTo>
                  <a:lnTo>
                    <a:pt x="3255" y="8823"/>
                  </a:lnTo>
                  <a:lnTo>
                    <a:pt x="3255" y="7831"/>
                  </a:lnTo>
                  <a:lnTo>
                    <a:pt x="3407" y="7780"/>
                  </a:lnTo>
                  <a:lnTo>
                    <a:pt x="3560" y="7704"/>
                  </a:lnTo>
                  <a:lnTo>
                    <a:pt x="3712" y="7602"/>
                  </a:lnTo>
                  <a:lnTo>
                    <a:pt x="3839" y="7500"/>
                  </a:lnTo>
                  <a:lnTo>
                    <a:pt x="3941" y="7373"/>
                  </a:lnTo>
                  <a:lnTo>
                    <a:pt x="4017" y="7221"/>
                  </a:lnTo>
                  <a:lnTo>
                    <a:pt x="4068" y="7043"/>
                  </a:lnTo>
                  <a:lnTo>
                    <a:pt x="4094" y="6890"/>
                  </a:lnTo>
                  <a:lnTo>
                    <a:pt x="5263" y="6204"/>
                  </a:lnTo>
                  <a:lnTo>
                    <a:pt x="5492" y="6280"/>
                  </a:lnTo>
                  <a:lnTo>
                    <a:pt x="5721" y="6306"/>
                  </a:lnTo>
                  <a:lnTo>
                    <a:pt x="5950" y="6280"/>
                  </a:lnTo>
                  <a:lnTo>
                    <a:pt x="6153" y="6204"/>
                  </a:lnTo>
                  <a:lnTo>
                    <a:pt x="6357" y="6102"/>
                  </a:lnTo>
                  <a:lnTo>
                    <a:pt x="6509" y="5950"/>
                  </a:lnTo>
                  <a:close/>
                  <a:moveTo>
                    <a:pt x="4043" y="10297"/>
                  </a:moveTo>
                  <a:lnTo>
                    <a:pt x="4856" y="10755"/>
                  </a:lnTo>
                  <a:lnTo>
                    <a:pt x="4755" y="10907"/>
                  </a:lnTo>
                  <a:lnTo>
                    <a:pt x="4679" y="11035"/>
                  </a:lnTo>
                  <a:lnTo>
                    <a:pt x="3865" y="10577"/>
                  </a:lnTo>
                  <a:lnTo>
                    <a:pt x="3967" y="10424"/>
                  </a:lnTo>
                  <a:lnTo>
                    <a:pt x="4043" y="10297"/>
                  </a:lnTo>
                  <a:close/>
                  <a:moveTo>
                    <a:pt x="11518" y="10246"/>
                  </a:moveTo>
                  <a:lnTo>
                    <a:pt x="11619" y="10272"/>
                  </a:lnTo>
                  <a:lnTo>
                    <a:pt x="11721" y="10348"/>
                  </a:lnTo>
                  <a:lnTo>
                    <a:pt x="11823" y="10424"/>
                  </a:lnTo>
                  <a:lnTo>
                    <a:pt x="11899" y="10501"/>
                  </a:lnTo>
                  <a:lnTo>
                    <a:pt x="11950" y="10602"/>
                  </a:lnTo>
                  <a:lnTo>
                    <a:pt x="11975" y="10729"/>
                  </a:lnTo>
                  <a:lnTo>
                    <a:pt x="12001" y="10857"/>
                  </a:lnTo>
                  <a:lnTo>
                    <a:pt x="11975" y="10984"/>
                  </a:lnTo>
                  <a:lnTo>
                    <a:pt x="11950" y="11085"/>
                  </a:lnTo>
                  <a:lnTo>
                    <a:pt x="11899" y="11187"/>
                  </a:lnTo>
                  <a:lnTo>
                    <a:pt x="11823" y="11289"/>
                  </a:lnTo>
                  <a:lnTo>
                    <a:pt x="11721" y="11365"/>
                  </a:lnTo>
                  <a:lnTo>
                    <a:pt x="11619" y="11416"/>
                  </a:lnTo>
                  <a:lnTo>
                    <a:pt x="11518" y="11441"/>
                  </a:lnTo>
                  <a:lnTo>
                    <a:pt x="11391" y="11467"/>
                  </a:lnTo>
                  <a:lnTo>
                    <a:pt x="11264" y="11441"/>
                  </a:lnTo>
                  <a:lnTo>
                    <a:pt x="11136" y="11416"/>
                  </a:lnTo>
                  <a:lnTo>
                    <a:pt x="11035" y="11365"/>
                  </a:lnTo>
                  <a:lnTo>
                    <a:pt x="10958" y="11289"/>
                  </a:lnTo>
                  <a:lnTo>
                    <a:pt x="10882" y="11187"/>
                  </a:lnTo>
                  <a:lnTo>
                    <a:pt x="10831" y="11085"/>
                  </a:lnTo>
                  <a:lnTo>
                    <a:pt x="10780" y="10984"/>
                  </a:lnTo>
                  <a:lnTo>
                    <a:pt x="10780" y="10857"/>
                  </a:lnTo>
                  <a:lnTo>
                    <a:pt x="10780" y="10729"/>
                  </a:lnTo>
                  <a:lnTo>
                    <a:pt x="10831" y="10602"/>
                  </a:lnTo>
                  <a:lnTo>
                    <a:pt x="10882" y="10501"/>
                  </a:lnTo>
                  <a:lnTo>
                    <a:pt x="10958" y="10424"/>
                  </a:lnTo>
                  <a:lnTo>
                    <a:pt x="11035" y="10348"/>
                  </a:lnTo>
                  <a:lnTo>
                    <a:pt x="11136" y="10272"/>
                  </a:lnTo>
                  <a:lnTo>
                    <a:pt x="11264" y="10246"/>
                  </a:lnTo>
                  <a:close/>
                  <a:moveTo>
                    <a:pt x="814" y="10831"/>
                  </a:moveTo>
                  <a:lnTo>
                    <a:pt x="941" y="10857"/>
                  </a:lnTo>
                  <a:lnTo>
                    <a:pt x="1043" y="10933"/>
                  </a:lnTo>
                  <a:lnTo>
                    <a:pt x="1119" y="11035"/>
                  </a:lnTo>
                  <a:lnTo>
                    <a:pt x="1144" y="11162"/>
                  </a:lnTo>
                  <a:lnTo>
                    <a:pt x="1119" y="11289"/>
                  </a:lnTo>
                  <a:lnTo>
                    <a:pt x="1043" y="11390"/>
                  </a:lnTo>
                  <a:lnTo>
                    <a:pt x="941" y="11467"/>
                  </a:lnTo>
                  <a:lnTo>
                    <a:pt x="814" y="11492"/>
                  </a:lnTo>
                  <a:lnTo>
                    <a:pt x="687" y="11467"/>
                  </a:lnTo>
                  <a:lnTo>
                    <a:pt x="560" y="11390"/>
                  </a:lnTo>
                  <a:lnTo>
                    <a:pt x="509" y="11289"/>
                  </a:lnTo>
                  <a:lnTo>
                    <a:pt x="483" y="11162"/>
                  </a:lnTo>
                  <a:lnTo>
                    <a:pt x="509" y="11035"/>
                  </a:lnTo>
                  <a:lnTo>
                    <a:pt x="560" y="10933"/>
                  </a:lnTo>
                  <a:lnTo>
                    <a:pt x="687" y="10857"/>
                  </a:lnTo>
                  <a:lnTo>
                    <a:pt x="814" y="10831"/>
                  </a:lnTo>
                  <a:close/>
                  <a:moveTo>
                    <a:pt x="12891" y="12585"/>
                  </a:moveTo>
                  <a:lnTo>
                    <a:pt x="13018" y="12611"/>
                  </a:lnTo>
                  <a:lnTo>
                    <a:pt x="13120" y="12687"/>
                  </a:lnTo>
                  <a:lnTo>
                    <a:pt x="13196" y="12789"/>
                  </a:lnTo>
                  <a:lnTo>
                    <a:pt x="13221" y="12916"/>
                  </a:lnTo>
                  <a:lnTo>
                    <a:pt x="13196" y="13043"/>
                  </a:lnTo>
                  <a:lnTo>
                    <a:pt x="13120" y="13145"/>
                  </a:lnTo>
                  <a:lnTo>
                    <a:pt x="13018" y="13221"/>
                  </a:lnTo>
                  <a:lnTo>
                    <a:pt x="12891" y="13246"/>
                  </a:lnTo>
                  <a:lnTo>
                    <a:pt x="12764" y="13221"/>
                  </a:lnTo>
                  <a:lnTo>
                    <a:pt x="12662" y="13145"/>
                  </a:lnTo>
                  <a:lnTo>
                    <a:pt x="12586" y="13043"/>
                  </a:lnTo>
                  <a:lnTo>
                    <a:pt x="12560" y="12916"/>
                  </a:lnTo>
                  <a:lnTo>
                    <a:pt x="12586" y="12789"/>
                  </a:lnTo>
                  <a:lnTo>
                    <a:pt x="12662" y="12687"/>
                  </a:lnTo>
                  <a:lnTo>
                    <a:pt x="12764" y="12611"/>
                  </a:lnTo>
                  <a:lnTo>
                    <a:pt x="12891" y="12585"/>
                  </a:lnTo>
                  <a:close/>
                  <a:moveTo>
                    <a:pt x="3331" y="0"/>
                  </a:moveTo>
                  <a:lnTo>
                    <a:pt x="3178" y="51"/>
                  </a:lnTo>
                  <a:lnTo>
                    <a:pt x="3051" y="127"/>
                  </a:lnTo>
                  <a:lnTo>
                    <a:pt x="2924" y="229"/>
                  </a:lnTo>
                  <a:lnTo>
                    <a:pt x="2822" y="356"/>
                  </a:lnTo>
                  <a:lnTo>
                    <a:pt x="2746" y="483"/>
                  </a:lnTo>
                  <a:lnTo>
                    <a:pt x="2721" y="636"/>
                  </a:lnTo>
                  <a:lnTo>
                    <a:pt x="2695" y="814"/>
                  </a:lnTo>
                  <a:lnTo>
                    <a:pt x="2721" y="966"/>
                  </a:lnTo>
                  <a:lnTo>
                    <a:pt x="2746" y="1119"/>
                  </a:lnTo>
                  <a:lnTo>
                    <a:pt x="2822" y="1271"/>
                  </a:lnTo>
                  <a:lnTo>
                    <a:pt x="2924" y="1373"/>
                  </a:lnTo>
                  <a:lnTo>
                    <a:pt x="3051" y="1475"/>
                  </a:lnTo>
                  <a:lnTo>
                    <a:pt x="3178" y="1551"/>
                  </a:lnTo>
                  <a:lnTo>
                    <a:pt x="3331" y="1602"/>
                  </a:lnTo>
                  <a:lnTo>
                    <a:pt x="3509" y="1627"/>
                  </a:lnTo>
                  <a:lnTo>
                    <a:pt x="3662" y="1602"/>
                  </a:lnTo>
                  <a:lnTo>
                    <a:pt x="3814" y="1577"/>
                  </a:lnTo>
                  <a:lnTo>
                    <a:pt x="3941" y="1500"/>
                  </a:lnTo>
                  <a:lnTo>
                    <a:pt x="4068" y="1399"/>
                  </a:lnTo>
                  <a:lnTo>
                    <a:pt x="4653" y="1755"/>
                  </a:lnTo>
                  <a:lnTo>
                    <a:pt x="4628" y="1907"/>
                  </a:lnTo>
                  <a:lnTo>
                    <a:pt x="4602" y="2085"/>
                  </a:lnTo>
                  <a:lnTo>
                    <a:pt x="4628" y="2187"/>
                  </a:lnTo>
                  <a:lnTo>
                    <a:pt x="4679" y="2263"/>
                  </a:lnTo>
                  <a:lnTo>
                    <a:pt x="4755" y="2314"/>
                  </a:lnTo>
                  <a:lnTo>
                    <a:pt x="4856" y="2339"/>
                  </a:lnTo>
                  <a:lnTo>
                    <a:pt x="4958" y="2314"/>
                  </a:lnTo>
                  <a:lnTo>
                    <a:pt x="5034" y="2263"/>
                  </a:lnTo>
                  <a:lnTo>
                    <a:pt x="5085" y="2187"/>
                  </a:lnTo>
                  <a:lnTo>
                    <a:pt x="5111" y="2085"/>
                  </a:lnTo>
                  <a:lnTo>
                    <a:pt x="5111" y="1958"/>
                  </a:lnTo>
                  <a:lnTo>
                    <a:pt x="5136" y="1856"/>
                  </a:lnTo>
                  <a:lnTo>
                    <a:pt x="5212" y="1729"/>
                  </a:lnTo>
                  <a:lnTo>
                    <a:pt x="5289" y="1653"/>
                  </a:lnTo>
                  <a:lnTo>
                    <a:pt x="5365" y="1577"/>
                  </a:lnTo>
                  <a:lnTo>
                    <a:pt x="5467" y="1526"/>
                  </a:lnTo>
                  <a:lnTo>
                    <a:pt x="5594" y="1475"/>
                  </a:lnTo>
                  <a:lnTo>
                    <a:pt x="5848" y="1475"/>
                  </a:lnTo>
                  <a:lnTo>
                    <a:pt x="5950" y="1526"/>
                  </a:lnTo>
                  <a:lnTo>
                    <a:pt x="6051" y="1577"/>
                  </a:lnTo>
                  <a:lnTo>
                    <a:pt x="6153" y="1653"/>
                  </a:lnTo>
                  <a:lnTo>
                    <a:pt x="6229" y="1729"/>
                  </a:lnTo>
                  <a:lnTo>
                    <a:pt x="6280" y="1856"/>
                  </a:lnTo>
                  <a:lnTo>
                    <a:pt x="6306" y="1958"/>
                  </a:lnTo>
                  <a:lnTo>
                    <a:pt x="6331" y="2085"/>
                  </a:lnTo>
                  <a:lnTo>
                    <a:pt x="6306" y="2212"/>
                  </a:lnTo>
                  <a:lnTo>
                    <a:pt x="6280" y="2314"/>
                  </a:lnTo>
                  <a:lnTo>
                    <a:pt x="6229" y="2416"/>
                  </a:lnTo>
                  <a:lnTo>
                    <a:pt x="6153" y="2517"/>
                  </a:lnTo>
                  <a:lnTo>
                    <a:pt x="6051" y="2594"/>
                  </a:lnTo>
                  <a:lnTo>
                    <a:pt x="5950" y="2644"/>
                  </a:lnTo>
                  <a:lnTo>
                    <a:pt x="5848" y="2695"/>
                  </a:lnTo>
                  <a:lnTo>
                    <a:pt x="5721" y="2695"/>
                  </a:lnTo>
                  <a:lnTo>
                    <a:pt x="5543" y="2670"/>
                  </a:lnTo>
                  <a:lnTo>
                    <a:pt x="5467" y="2670"/>
                  </a:lnTo>
                  <a:lnTo>
                    <a:pt x="5365" y="2695"/>
                  </a:lnTo>
                  <a:lnTo>
                    <a:pt x="5289" y="2772"/>
                  </a:lnTo>
                  <a:lnTo>
                    <a:pt x="5263" y="2848"/>
                  </a:lnTo>
                  <a:lnTo>
                    <a:pt x="5238" y="2949"/>
                  </a:lnTo>
                  <a:lnTo>
                    <a:pt x="5289" y="3026"/>
                  </a:lnTo>
                  <a:lnTo>
                    <a:pt x="5340" y="3102"/>
                  </a:lnTo>
                  <a:lnTo>
                    <a:pt x="5416" y="3153"/>
                  </a:lnTo>
                  <a:lnTo>
                    <a:pt x="5467" y="3153"/>
                  </a:lnTo>
                  <a:lnTo>
                    <a:pt x="5467" y="4119"/>
                  </a:lnTo>
                  <a:lnTo>
                    <a:pt x="5314" y="4195"/>
                  </a:lnTo>
                  <a:lnTo>
                    <a:pt x="5162" y="4246"/>
                  </a:lnTo>
                  <a:lnTo>
                    <a:pt x="5009" y="4348"/>
                  </a:lnTo>
                  <a:lnTo>
                    <a:pt x="4907" y="4475"/>
                  </a:lnTo>
                  <a:lnTo>
                    <a:pt x="4780" y="4602"/>
                  </a:lnTo>
                  <a:lnTo>
                    <a:pt x="4704" y="4755"/>
                  </a:lnTo>
                  <a:lnTo>
                    <a:pt x="4653" y="4907"/>
                  </a:lnTo>
                  <a:lnTo>
                    <a:pt x="4628" y="5085"/>
                  </a:lnTo>
                  <a:lnTo>
                    <a:pt x="3458" y="5746"/>
                  </a:lnTo>
                  <a:lnTo>
                    <a:pt x="3255" y="5695"/>
                  </a:lnTo>
                  <a:lnTo>
                    <a:pt x="3000" y="5670"/>
                  </a:lnTo>
                  <a:lnTo>
                    <a:pt x="2797" y="5695"/>
                  </a:lnTo>
                  <a:lnTo>
                    <a:pt x="2594" y="5746"/>
                  </a:lnTo>
                  <a:lnTo>
                    <a:pt x="2390" y="5848"/>
                  </a:lnTo>
                  <a:lnTo>
                    <a:pt x="2238" y="5975"/>
                  </a:lnTo>
                  <a:lnTo>
                    <a:pt x="2111" y="6153"/>
                  </a:lnTo>
                  <a:lnTo>
                    <a:pt x="2009" y="6331"/>
                  </a:lnTo>
                  <a:lnTo>
                    <a:pt x="1933" y="6534"/>
                  </a:lnTo>
                  <a:lnTo>
                    <a:pt x="1907" y="6763"/>
                  </a:lnTo>
                  <a:lnTo>
                    <a:pt x="1933" y="6967"/>
                  </a:lnTo>
                  <a:lnTo>
                    <a:pt x="1983" y="7145"/>
                  </a:lnTo>
                  <a:lnTo>
                    <a:pt x="2060" y="7297"/>
                  </a:lnTo>
                  <a:lnTo>
                    <a:pt x="2161" y="7450"/>
                  </a:lnTo>
                  <a:lnTo>
                    <a:pt x="2289" y="7577"/>
                  </a:lnTo>
                  <a:lnTo>
                    <a:pt x="2416" y="7704"/>
                  </a:lnTo>
                  <a:lnTo>
                    <a:pt x="2594" y="7780"/>
                  </a:lnTo>
                  <a:lnTo>
                    <a:pt x="2772" y="7831"/>
                  </a:lnTo>
                  <a:lnTo>
                    <a:pt x="2772" y="8823"/>
                  </a:lnTo>
                  <a:lnTo>
                    <a:pt x="2594" y="8873"/>
                  </a:lnTo>
                  <a:lnTo>
                    <a:pt x="2416" y="8950"/>
                  </a:lnTo>
                  <a:lnTo>
                    <a:pt x="2289" y="9051"/>
                  </a:lnTo>
                  <a:lnTo>
                    <a:pt x="2161" y="9204"/>
                  </a:lnTo>
                  <a:lnTo>
                    <a:pt x="2060" y="9356"/>
                  </a:lnTo>
                  <a:lnTo>
                    <a:pt x="1983" y="9509"/>
                  </a:lnTo>
                  <a:lnTo>
                    <a:pt x="1933" y="9687"/>
                  </a:lnTo>
                  <a:lnTo>
                    <a:pt x="1907" y="9890"/>
                  </a:lnTo>
                  <a:lnTo>
                    <a:pt x="1933" y="10043"/>
                  </a:lnTo>
                  <a:lnTo>
                    <a:pt x="1958" y="10221"/>
                  </a:lnTo>
                  <a:lnTo>
                    <a:pt x="1348" y="10551"/>
                  </a:lnTo>
                  <a:lnTo>
                    <a:pt x="1246" y="10475"/>
                  </a:lnTo>
                  <a:lnTo>
                    <a:pt x="1094" y="10399"/>
                  </a:lnTo>
                  <a:lnTo>
                    <a:pt x="966" y="10348"/>
                  </a:lnTo>
                  <a:lnTo>
                    <a:pt x="814" y="10348"/>
                  </a:lnTo>
                  <a:lnTo>
                    <a:pt x="636" y="10373"/>
                  </a:lnTo>
                  <a:lnTo>
                    <a:pt x="483" y="10399"/>
                  </a:lnTo>
                  <a:lnTo>
                    <a:pt x="356" y="10475"/>
                  </a:lnTo>
                  <a:lnTo>
                    <a:pt x="229" y="10577"/>
                  </a:lnTo>
                  <a:lnTo>
                    <a:pt x="127" y="10704"/>
                  </a:lnTo>
                  <a:lnTo>
                    <a:pt x="51" y="10831"/>
                  </a:lnTo>
                  <a:lnTo>
                    <a:pt x="0" y="10984"/>
                  </a:lnTo>
                  <a:lnTo>
                    <a:pt x="0" y="11162"/>
                  </a:lnTo>
                  <a:lnTo>
                    <a:pt x="0" y="11314"/>
                  </a:lnTo>
                  <a:lnTo>
                    <a:pt x="51" y="11467"/>
                  </a:lnTo>
                  <a:lnTo>
                    <a:pt x="127" y="11619"/>
                  </a:lnTo>
                  <a:lnTo>
                    <a:pt x="229" y="11746"/>
                  </a:lnTo>
                  <a:lnTo>
                    <a:pt x="356" y="11823"/>
                  </a:lnTo>
                  <a:lnTo>
                    <a:pt x="483" y="11899"/>
                  </a:lnTo>
                  <a:lnTo>
                    <a:pt x="636" y="11950"/>
                  </a:lnTo>
                  <a:lnTo>
                    <a:pt x="814" y="11975"/>
                  </a:lnTo>
                  <a:lnTo>
                    <a:pt x="966" y="11950"/>
                  </a:lnTo>
                  <a:lnTo>
                    <a:pt x="1119" y="11899"/>
                  </a:lnTo>
                  <a:lnTo>
                    <a:pt x="1272" y="11823"/>
                  </a:lnTo>
                  <a:lnTo>
                    <a:pt x="1373" y="11746"/>
                  </a:lnTo>
                  <a:lnTo>
                    <a:pt x="1475" y="11619"/>
                  </a:lnTo>
                  <a:lnTo>
                    <a:pt x="1551" y="11467"/>
                  </a:lnTo>
                  <a:lnTo>
                    <a:pt x="1602" y="11314"/>
                  </a:lnTo>
                  <a:lnTo>
                    <a:pt x="1628" y="11162"/>
                  </a:lnTo>
                  <a:lnTo>
                    <a:pt x="1602" y="10984"/>
                  </a:lnTo>
                  <a:lnTo>
                    <a:pt x="2212" y="10628"/>
                  </a:lnTo>
                  <a:lnTo>
                    <a:pt x="2365" y="10780"/>
                  </a:lnTo>
                  <a:lnTo>
                    <a:pt x="2568" y="10882"/>
                  </a:lnTo>
                  <a:lnTo>
                    <a:pt x="2772" y="10958"/>
                  </a:lnTo>
                  <a:lnTo>
                    <a:pt x="3000" y="10984"/>
                  </a:lnTo>
                  <a:lnTo>
                    <a:pt x="3255" y="10958"/>
                  </a:lnTo>
                  <a:lnTo>
                    <a:pt x="3458" y="10882"/>
                  </a:lnTo>
                  <a:lnTo>
                    <a:pt x="4628" y="11568"/>
                  </a:lnTo>
                  <a:lnTo>
                    <a:pt x="4653" y="11696"/>
                  </a:lnTo>
                  <a:lnTo>
                    <a:pt x="4679" y="11848"/>
                  </a:lnTo>
                  <a:lnTo>
                    <a:pt x="4729" y="11924"/>
                  </a:lnTo>
                  <a:lnTo>
                    <a:pt x="4806" y="11975"/>
                  </a:lnTo>
                  <a:lnTo>
                    <a:pt x="4907" y="12001"/>
                  </a:lnTo>
                  <a:lnTo>
                    <a:pt x="5009" y="11975"/>
                  </a:lnTo>
                  <a:lnTo>
                    <a:pt x="5085" y="11924"/>
                  </a:lnTo>
                  <a:lnTo>
                    <a:pt x="5136" y="11848"/>
                  </a:lnTo>
                  <a:lnTo>
                    <a:pt x="5162" y="11772"/>
                  </a:lnTo>
                  <a:lnTo>
                    <a:pt x="5136" y="11670"/>
                  </a:lnTo>
                  <a:lnTo>
                    <a:pt x="5111" y="11568"/>
                  </a:lnTo>
                  <a:lnTo>
                    <a:pt x="5111" y="11441"/>
                  </a:lnTo>
                  <a:lnTo>
                    <a:pt x="5111" y="11314"/>
                  </a:lnTo>
                  <a:lnTo>
                    <a:pt x="5136" y="11213"/>
                  </a:lnTo>
                  <a:lnTo>
                    <a:pt x="5212" y="11111"/>
                  </a:lnTo>
                  <a:lnTo>
                    <a:pt x="5289" y="11009"/>
                  </a:lnTo>
                  <a:lnTo>
                    <a:pt x="5365" y="10933"/>
                  </a:lnTo>
                  <a:lnTo>
                    <a:pt x="5467" y="10882"/>
                  </a:lnTo>
                  <a:lnTo>
                    <a:pt x="5594" y="10857"/>
                  </a:lnTo>
                  <a:lnTo>
                    <a:pt x="5721" y="10831"/>
                  </a:lnTo>
                  <a:lnTo>
                    <a:pt x="5848" y="10857"/>
                  </a:lnTo>
                  <a:lnTo>
                    <a:pt x="5950" y="10882"/>
                  </a:lnTo>
                  <a:lnTo>
                    <a:pt x="6051" y="10933"/>
                  </a:lnTo>
                  <a:lnTo>
                    <a:pt x="6153" y="11009"/>
                  </a:lnTo>
                  <a:lnTo>
                    <a:pt x="6229" y="11111"/>
                  </a:lnTo>
                  <a:lnTo>
                    <a:pt x="6280" y="11213"/>
                  </a:lnTo>
                  <a:lnTo>
                    <a:pt x="6306" y="11314"/>
                  </a:lnTo>
                  <a:lnTo>
                    <a:pt x="6331" y="11441"/>
                  </a:lnTo>
                  <a:lnTo>
                    <a:pt x="6306" y="11543"/>
                  </a:lnTo>
                  <a:lnTo>
                    <a:pt x="6280" y="11645"/>
                  </a:lnTo>
                  <a:lnTo>
                    <a:pt x="6255" y="11746"/>
                  </a:lnTo>
                  <a:lnTo>
                    <a:pt x="6179" y="11823"/>
                  </a:lnTo>
                  <a:lnTo>
                    <a:pt x="6128" y="11899"/>
                  </a:lnTo>
                  <a:lnTo>
                    <a:pt x="6026" y="11975"/>
                  </a:lnTo>
                  <a:lnTo>
                    <a:pt x="5950" y="12026"/>
                  </a:lnTo>
                  <a:lnTo>
                    <a:pt x="5848" y="12052"/>
                  </a:lnTo>
                  <a:lnTo>
                    <a:pt x="5746" y="12077"/>
                  </a:lnTo>
                  <a:lnTo>
                    <a:pt x="5670" y="12153"/>
                  </a:lnTo>
                  <a:lnTo>
                    <a:pt x="5645" y="12229"/>
                  </a:lnTo>
                  <a:lnTo>
                    <a:pt x="5645" y="12331"/>
                  </a:lnTo>
                  <a:lnTo>
                    <a:pt x="5696" y="12433"/>
                  </a:lnTo>
                  <a:lnTo>
                    <a:pt x="5746" y="12484"/>
                  </a:lnTo>
                  <a:lnTo>
                    <a:pt x="5848" y="12535"/>
                  </a:lnTo>
                  <a:lnTo>
                    <a:pt x="5924" y="12535"/>
                  </a:lnTo>
                  <a:lnTo>
                    <a:pt x="6128" y="12458"/>
                  </a:lnTo>
                  <a:lnTo>
                    <a:pt x="6280" y="12382"/>
                  </a:lnTo>
                  <a:lnTo>
                    <a:pt x="6433" y="12280"/>
                  </a:lnTo>
                  <a:lnTo>
                    <a:pt x="6560" y="12153"/>
                  </a:lnTo>
                  <a:lnTo>
                    <a:pt x="6662" y="12001"/>
                  </a:lnTo>
                  <a:lnTo>
                    <a:pt x="6738" y="11823"/>
                  </a:lnTo>
                  <a:lnTo>
                    <a:pt x="6789" y="11645"/>
                  </a:lnTo>
                  <a:lnTo>
                    <a:pt x="6814" y="11441"/>
                  </a:lnTo>
                  <a:lnTo>
                    <a:pt x="6789" y="11289"/>
                  </a:lnTo>
                  <a:lnTo>
                    <a:pt x="6763" y="11111"/>
                  </a:lnTo>
                  <a:lnTo>
                    <a:pt x="7602" y="10628"/>
                  </a:lnTo>
                  <a:lnTo>
                    <a:pt x="7780" y="10780"/>
                  </a:lnTo>
                  <a:lnTo>
                    <a:pt x="7958" y="10882"/>
                  </a:lnTo>
                  <a:lnTo>
                    <a:pt x="8187" y="10958"/>
                  </a:lnTo>
                  <a:lnTo>
                    <a:pt x="8416" y="10984"/>
                  </a:lnTo>
                  <a:lnTo>
                    <a:pt x="8569" y="10984"/>
                  </a:lnTo>
                  <a:lnTo>
                    <a:pt x="8696" y="10958"/>
                  </a:lnTo>
                  <a:lnTo>
                    <a:pt x="8848" y="10907"/>
                  </a:lnTo>
                  <a:lnTo>
                    <a:pt x="8975" y="10831"/>
                  </a:lnTo>
                  <a:lnTo>
                    <a:pt x="9077" y="10755"/>
                  </a:lnTo>
                  <a:lnTo>
                    <a:pt x="9179" y="10679"/>
                  </a:lnTo>
                  <a:lnTo>
                    <a:pt x="9280" y="10551"/>
                  </a:lnTo>
                  <a:lnTo>
                    <a:pt x="9357" y="10450"/>
                  </a:lnTo>
                  <a:lnTo>
                    <a:pt x="10297" y="10755"/>
                  </a:lnTo>
                  <a:lnTo>
                    <a:pt x="10297" y="10984"/>
                  </a:lnTo>
                  <a:lnTo>
                    <a:pt x="10348" y="11213"/>
                  </a:lnTo>
                  <a:lnTo>
                    <a:pt x="10450" y="11416"/>
                  </a:lnTo>
                  <a:lnTo>
                    <a:pt x="10577" y="11594"/>
                  </a:lnTo>
                  <a:lnTo>
                    <a:pt x="10730" y="11746"/>
                  </a:lnTo>
                  <a:lnTo>
                    <a:pt x="10933" y="11848"/>
                  </a:lnTo>
                  <a:lnTo>
                    <a:pt x="11162" y="11924"/>
                  </a:lnTo>
                  <a:lnTo>
                    <a:pt x="11391" y="11950"/>
                  </a:lnTo>
                  <a:lnTo>
                    <a:pt x="11619" y="11924"/>
                  </a:lnTo>
                  <a:lnTo>
                    <a:pt x="11823" y="11848"/>
                  </a:lnTo>
                  <a:lnTo>
                    <a:pt x="12230" y="12433"/>
                  </a:lnTo>
                  <a:lnTo>
                    <a:pt x="12153" y="12535"/>
                  </a:lnTo>
                  <a:lnTo>
                    <a:pt x="12103" y="12662"/>
                  </a:lnTo>
                  <a:lnTo>
                    <a:pt x="12077" y="12789"/>
                  </a:lnTo>
                  <a:lnTo>
                    <a:pt x="12077" y="12916"/>
                  </a:lnTo>
                  <a:lnTo>
                    <a:pt x="12077" y="13069"/>
                  </a:lnTo>
                  <a:lnTo>
                    <a:pt x="12128" y="13221"/>
                  </a:lnTo>
                  <a:lnTo>
                    <a:pt x="12204" y="13374"/>
                  </a:lnTo>
                  <a:lnTo>
                    <a:pt x="12306" y="13475"/>
                  </a:lnTo>
                  <a:lnTo>
                    <a:pt x="12433" y="13577"/>
                  </a:lnTo>
                  <a:lnTo>
                    <a:pt x="12560" y="13653"/>
                  </a:lnTo>
                  <a:lnTo>
                    <a:pt x="12713" y="13704"/>
                  </a:lnTo>
                  <a:lnTo>
                    <a:pt x="12891" y="13730"/>
                  </a:lnTo>
                  <a:lnTo>
                    <a:pt x="13043" y="13704"/>
                  </a:lnTo>
                  <a:lnTo>
                    <a:pt x="13196" y="13653"/>
                  </a:lnTo>
                  <a:lnTo>
                    <a:pt x="13348" y="13577"/>
                  </a:lnTo>
                  <a:lnTo>
                    <a:pt x="13450" y="13475"/>
                  </a:lnTo>
                  <a:lnTo>
                    <a:pt x="13552" y="13374"/>
                  </a:lnTo>
                  <a:lnTo>
                    <a:pt x="13628" y="13221"/>
                  </a:lnTo>
                  <a:lnTo>
                    <a:pt x="13679" y="13069"/>
                  </a:lnTo>
                  <a:lnTo>
                    <a:pt x="13704" y="12916"/>
                  </a:lnTo>
                  <a:lnTo>
                    <a:pt x="13679" y="12738"/>
                  </a:lnTo>
                  <a:lnTo>
                    <a:pt x="13628" y="12585"/>
                  </a:lnTo>
                  <a:lnTo>
                    <a:pt x="13552" y="12458"/>
                  </a:lnTo>
                  <a:lnTo>
                    <a:pt x="13450" y="12331"/>
                  </a:lnTo>
                  <a:lnTo>
                    <a:pt x="13348" y="12229"/>
                  </a:lnTo>
                  <a:lnTo>
                    <a:pt x="13196" y="12153"/>
                  </a:lnTo>
                  <a:lnTo>
                    <a:pt x="13043" y="12102"/>
                  </a:lnTo>
                  <a:lnTo>
                    <a:pt x="12738" y="12102"/>
                  </a:lnTo>
                  <a:lnTo>
                    <a:pt x="12611" y="12128"/>
                  </a:lnTo>
                  <a:lnTo>
                    <a:pt x="12204" y="11568"/>
                  </a:lnTo>
                  <a:lnTo>
                    <a:pt x="12331" y="11416"/>
                  </a:lnTo>
                  <a:lnTo>
                    <a:pt x="12408" y="11238"/>
                  </a:lnTo>
                  <a:lnTo>
                    <a:pt x="12459" y="11035"/>
                  </a:lnTo>
                  <a:lnTo>
                    <a:pt x="12484" y="10857"/>
                  </a:lnTo>
                  <a:lnTo>
                    <a:pt x="12459" y="10653"/>
                  </a:lnTo>
                  <a:lnTo>
                    <a:pt x="12408" y="10475"/>
                  </a:lnTo>
                  <a:lnTo>
                    <a:pt x="12331" y="10297"/>
                  </a:lnTo>
                  <a:lnTo>
                    <a:pt x="12204" y="10119"/>
                  </a:lnTo>
                  <a:lnTo>
                    <a:pt x="12738" y="9382"/>
                  </a:lnTo>
                  <a:lnTo>
                    <a:pt x="12789" y="9331"/>
                  </a:lnTo>
                  <a:lnTo>
                    <a:pt x="12992" y="9407"/>
                  </a:lnTo>
                  <a:lnTo>
                    <a:pt x="13221" y="9433"/>
                  </a:lnTo>
                  <a:lnTo>
                    <a:pt x="13399" y="9407"/>
                  </a:lnTo>
                  <a:lnTo>
                    <a:pt x="13603" y="9356"/>
                  </a:lnTo>
                  <a:lnTo>
                    <a:pt x="13755" y="9280"/>
                  </a:lnTo>
                  <a:lnTo>
                    <a:pt x="13908" y="9179"/>
                  </a:lnTo>
                  <a:lnTo>
                    <a:pt x="14035" y="9051"/>
                  </a:lnTo>
                  <a:lnTo>
                    <a:pt x="14162" y="8899"/>
                  </a:lnTo>
                  <a:lnTo>
                    <a:pt x="14238" y="8746"/>
                  </a:lnTo>
                  <a:lnTo>
                    <a:pt x="14289" y="8568"/>
                  </a:lnTo>
                  <a:lnTo>
                    <a:pt x="15001" y="8568"/>
                  </a:lnTo>
                  <a:lnTo>
                    <a:pt x="15052" y="8695"/>
                  </a:lnTo>
                  <a:lnTo>
                    <a:pt x="15103" y="8797"/>
                  </a:lnTo>
                  <a:lnTo>
                    <a:pt x="15179" y="8899"/>
                  </a:lnTo>
                  <a:lnTo>
                    <a:pt x="15281" y="8975"/>
                  </a:lnTo>
                  <a:lnTo>
                    <a:pt x="15382" y="9051"/>
                  </a:lnTo>
                  <a:lnTo>
                    <a:pt x="15509" y="9102"/>
                  </a:lnTo>
                  <a:lnTo>
                    <a:pt x="15637" y="9128"/>
                  </a:lnTo>
                  <a:lnTo>
                    <a:pt x="15942" y="9128"/>
                  </a:lnTo>
                  <a:lnTo>
                    <a:pt x="16094" y="9077"/>
                  </a:lnTo>
                  <a:lnTo>
                    <a:pt x="16221" y="9001"/>
                  </a:lnTo>
                  <a:lnTo>
                    <a:pt x="16349" y="8899"/>
                  </a:lnTo>
                  <a:lnTo>
                    <a:pt x="16450" y="8772"/>
                  </a:lnTo>
                  <a:lnTo>
                    <a:pt x="16526" y="8645"/>
                  </a:lnTo>
                  <a:lnTo>
                    <a:pt x="16577" y="8492"/>
                  </a:lnTo>
                  <a:lnTo>
                    <a:pt x="16577" y="8314"/>
                  </a:lnTo>
                  <a:lnTo>
                    <a:pt x="16577" y="8162"/>
                  </a:lnTo>
                  <a:lnTo>
                    <a:pt x="16526" y="8009"/>
                  </a:lnTo>
                  <a:lnTo>
                    <a:pt x="16450" y="7882"/>
                  </a:lnTo>
                  <a:lnTo>
                    <a:pt x="16349" y="7755"/>
                  </a:lnTo>
                  <a:lnTo>
                    <a:pt x="16221" y="7653"/>
                  </a:lnTo>
                  <a:lnTo>
                    <a:pt x="16094" y="7577"/>
                  </a:lnTo>
                  <a:lnTo>
                    <a:pt x="15942" y="7526"/>
                  </a:lnTo>
                  <a:lnTo>
                    <a:pt x="15764" y="7500"/>
                  </a:lnTo>
                  <a:lnTo>
                    <a:pt x="15637" y="7526"/>
                  </a:lnTo>
                  <a:lnTo>
                    <a:pt x="15509" y="7551"/>
                  </a:lnTo>
                  <a:lnTo>
                    <a:pt x="15382" y="7602"/>
                  </a:lnTo>
                  <a:lnTo>
                    <a:pt x="15281" y="7678"/>
                  </a:lnTo>
                  <a:lnTo>
                    <a:pt x="15179" y="7755"/>
                  </a:lnTo>
                  <a:lnTo>
                    <a:pt x="15103" y="7856"/>
                  </a:lnTo>
                  <a:lnTo>
                    <a:pt x="15052" y="7958"/>
                  </a:lnTo>
                  <a:lnTo>
                    <a:pt x="15001" y="8085"/>
                  </a:lnTo>
                  <a:lnTo>
                    <a:pt x="14289" y="8085"/>
                  </a:lnTo>
                  <a:lnTo>
                    <a:pt x="14238" y="7907"/>
                  </a:lnTo>
                  <a:lnTo>
                    <a:pt x="14162" y="7729"/>
                  </a:lnTo>
                  <a:lnTo>
                    <a:pt x="14035" y="7602"/>
                  </a:lnTo>
                  <a:lnTo>
                    <a:pt x="13908" y="7475"/>
                  </a:lnTo>
                  <a:lnTo>
                    <a:pt x="13755" y="7373"/>
                  </a:lnTo>
                  <a:lnTo>
                    <a:pt x="13603" y="7297"/>
                  </a:lnTo>
                  <a:lnTo>
                    <a:pt x="13425" y="7246"/>
                  </a:lnTo>
                  <a:lnTo>
                    <a:pt x="13221" y="7221"/>
                  </a:lnTo>
                  <a:lnTo>
                    <a:pt x="12433" y="6128"/>
                  </a:lnTo>
                  <a:lnTo>
                    <a:pt x="12484" y="5975"/>
                  </a:lnTo>
                  <a:lnTo>
                    <a:pt x="12484" y="5797"/>
                  </a:lnTo>
                  <a:lnTo>
                    <a:pt x="12459" y="5695"/>
                  </a:lnTo>
                  <a:lnTo>
                    <a:pt x="12408" y="5619"/>
                  </a:lnTo>
                  <a:lnTo>
                    <a:pt x="12331" y="5568"/>
                  </a:lnTo>
                  <a:lnTo>
                    <a:pt x="12153" y="5568"/>
                  </a:lnTo>
                  <a:lnTo>
                    <a:pt x="12077" y="5619"/>
                  </a:lnTo>
                  <a:lnTo>
                    <a:pt x="12026" y="5695"/>
                  </a:lnTo>
                  <a:lnTo>
                    <a:pt x="12001" y="5797"/>
                  </a:lnTo>
                  <a:lnTo>
                    <a:pt x="11975" y="5924"/>
                  </a:lnTo>
                  <a:lnTo>
                    <a:pt x="11950" y="6026"/>
                  </a:lnTo>
                  <a:lnTo>
                    <a:pt x="11899" y="6153"/>
                  </a:lnTo>
                  <a:lnTo>
                    <a:pt x="11823" y="6229"/>
                  </a:lnTo>
                  <a:lnTo>
                    <a:pt x="11721" y="6306"/>
                  </a:lnTo>
                  <a:lnTo>
                    <a:pt x="11619" y="6356"/>
                  </a:lnTo>
                  <a:lnTo>
                    <a:pt x="11518" y="6407"/>
                  </a:lnTo>
                  <a:lnTo>
                    <a:pt x="11264" y="6407"/>
                  </a:lnTo>
                  <a:lnTo>
                    <a:pt x="11136" y="6356"/>
                  </a:lnTo>
                  <a:lnTo>
                    <a:pt x="11035" y="6306"/>
                  </a:lnTo>
                  <a:lnTo>
                    <a:pt x="10958" y="6229"/>
                  </a:lnTo>
                  <a:lnTo>
                    <a:pt x="10882" y="6153"/>
                  </a:lnTo>
                  <a:lnTo>
                    <a:pt x="10831" y="6026"/>
                  </a:lnTo>
                  <a:lnTo>
                    <a:pt x="10780" y="5924"/>
                  </a:lnTo>
                  <a:lnTo>
                    <a:pt x="10780" y="5797"/>
                  </a:lnTo>
                  <a:lnTo>
                    <a:pt x="10780" y="5670"/>
                  </a:lnTo>
                  <a:lnTo>
                    <a:pt x="10831" y="5568"/>
                  </a:lnTo>
                  <a:lnTo>
                    <a:pt x="10882" y="5467"/>
                  </a:lnTo>
                  <a:lnTo>
                    <a:pt x="10958" y="5365"/>
                  </a:lnTo>
                  <a:lnTo>
                    <a:pt x="11035" y="5289"/>
                  </a:lnTo>
                  <a:lnTo>
                    <a:pt x="11136" y="5238"/>
                  </a:lnTo>
                  <a:lnTo>
                    <a:pt x="11264" y="5187"/>
                  </a:lnTo>
                  <a:lnTo>
                    <a:pt x="11391" y="5187"/>
                  </a:lnTo>
                  <a:lnTo>
                    <a:pt x="11543" y="5212"/>
                  </a:lnTo>
                  <a:lnTo>
                    <a:pt x="11619" y="5212"/>
                  </a:lnTo>
                  <a:lnTo>
                    <a:pt x="11721" y="5187"/>
                  </a:lnTo>
                  <a:lnTo>
                    <a:pt x="11797" y="5111"/>
                  </a:lnTo>
                  <a:lnTo>
                    <a:pt x="11823" y="5034"/>
                  </a:lnTo>
                  <a:lnTo>
                    <a:pt x="11823" y="4933"/>
                  </a:lnTo>
                  <a:lnTo>
                    <a:pt x="11797" y="4831"/>
                  </a:lnTo>
                  <a:lnTo>
                    <a:pt x="11747" y="4780"/>
                  </a:lnTo>
                  <a:lnTo>
                    <a:pt x="11645" y="4729"/>
                  </a:lnTo>
                  <a:lnTo>
                    <a:pt x="11518" y="4704"/>
                  </a:lnTo>
                  <a:lnTo>
                    <a:pt x="11391" y="4704"/>
                  </a:lnTo>
                  <a:lnTo>
                    <a:pt x="11162" y="4729"/>
                  </a:lnTo>
                  <a:lnTo>
                    <a:pt x="10933" y="4805"/>
                  </a:lnTo>
                  <a:lnTo>
                    <a:pt x="10730" y="4907"/>
                  </a:lnTo>
                  <a:lnTo>
                    <a:pt x="10577" y="5060"/>
                  </a:lnTo>
                  <a:lnTo>
                    <a:pt x="10450" y="5238"/>
                  </a:lnTo>
                  <a:lnTo>
                    <a:pt x="10348" y="5441"/>
                  </a:lnTo>
                  <a:lnTo>
                    <a:pt x="10297" y="5670"/>
                  </a:lnTo>
                  <a:lnTo>
                    <a:pt x="10297" y="5899"/>
                  </a:lnTo>
                  <a:lnTo>
                    <a:pt x="9357" y="6204"/>
                  </a:lnTo>
                  <a:lnTo>
                    <a:pt x="9280" y="6077"/>
                  </a:lnTo>
                  <a:lnTo>
                    <a:pt x="9179" y="5975"/>
                  </a:lnTo>
                  <a:lnTo>
                    <a:pt x="9077" y="5899"/>
                  </a:lnTo>
                  <a:lnTo>
                    <a:pt x="8975" y="5822"/>
                  </a:lnTo>
                  <a:lnTo>
                    <a:pt x="8848" y="5746"/>
                  </a:lnTo>
                  <a:lnTo>
                    <a:pt x="8696" y="5695"/>
                  </a:lnTo>
                  <a:lnTo>
                    <a:pt x="8569" y="5670"/>
                  </a:lnTo>
                  <a:lnTo>
                    <a:pt x="8416" y="5670"/>
                  </a:lnTo>
                  <a:lnTo>
                    <a:pt x="8187" y="5695"/>
                  </a:lnTo>
                  <a:lnTo>
                    <a:pt x="7958" y="5772"/>
                  </a:lnTo>
                  <a:lnTo>
                    <a:pt x="7780" y="5873"/>
                  </a:lnTo>
                  <a:lnTo>
                    <a:pt x="7602" y="6026"/>
                  </a:lnTo>
                  <a:lnTo>
                    <a:pt x="6763" y="5517"/>
                  </a:lnTo>
                  <a:lnTo>
                    <a:pt x="6789" y="5365"/>
                  </a:lnTo>
                  <a:lnTo>
                    <a:pt x="6814" y="5212"/>
                  </a:lnTo>
                  <a:lnTo>
                    <a:pt x="6789" y="5009"/>
                  </a:lnTo>
                  <a:lnTo>
                    <a:pt x="6738" y="4831"/>
                  </a:lnTo>
                  <a:lnTo>
                    <a:pt x="6662" y="4653"/>
                  </a:lnTo>
                  <a:lnTo>
                    <a:pt x="6560" y="4526"/>
                  </a:lnTo>
                  <a:lnTo>
                    <a:pt x="6433" y="4373"/>
                  </a:lnTo>
                  <a:lnTo>
                    <a:pt x="6306" y="4272"/>
                  </a:lnTo>
                  <a:lnTo>
                    <a:pt x="6128" y="4195"/>
                  </a:lnTo>
                  <a:lnTo>
                    <a:pt x="5950" y="4119"/>
                  </a:lnTo>
                  <a:lnTo>
                    <a:pt x="5950" y="3153"/>
                  </a:lnTo>
                  <a:lnTo>
                    <a:pt x="6128" y="3102"/>
                  </a:lnTo>
                  <a:lnTo>
                    <a:pt x="6306" y="3026"/>
                  </a:lnTo>
                  <a:lnTo>
                    <a:pt x="6433" y="2899"/>
                  </a:lnTo>
                  <a:lnTo>
                    <a:pt x="6560" y="2772"/>
                  </a:lnTo>
                  <a:lnTo>
                    <a:pt x="6662" y="2619"/>
                  </a:lnTo>
                  <a:lnTo>
                    <a:pt x="6738" y="2466"/>
                  </a:lnTo>
                  <a:lnTo>
                    <a:pt x="6789" y="2263"/>
                  </a:lnTo>
                  <a:lnTo>
                    <a:pt x="6814" y="2085"/>
                  </a:lnTo>
                  <a:lnTo>
                    <a:pt x="6789" y="1907"/>
                  </a:lnTo>
                  <a:lnTo>
                    <a:pt x="6763" y="1755"/>
                  </a:lnTo>
                  <a:lnTo>
                    <a:pt x="7374" y="1399"/>
                  </a:lnTo>
                  <a:lnTo>
                    <a:pt x="7501" y="1500"/>
                  </a:lnTo>
                  <a:lnTo>
                    <a:pt x="7628" y="1577"/>
                  </a:lnTo>
                  <a:lnTo>
                    <a:pt x="7755" y="1602"/>
                  </a:lnTo>
                  <a:lnTo>
                    <a:pt x="7933" y="1627"/>
                  </a:lnTo>
                  <a:lnTo>
                    <a:pt x="8085" y="1602"/>
                  </a:lnTo>
                  <a:lnTo>
                    <a:pt x="8238" y="1551"/>
                  </a:lnTo>
                  <a:lnTo>
                    <a:pt x="8365" y="1475"/>
                  </a:lnTo>
                  <a:lnTo>
                    <a:pt x="8492" y="1373"/>
                  </a:lnTo>
                  <a:lnTo>
                    <a:pt x="8594" y="1271"/>
                  </a:lnTo>
                  <a:lnTo>
                    <a:pt x="8670" y="1119"/>
                  </a:lnTo>
                  <a:lnTo>
                    <a:pt x="8721" y="966"/>
                  </a:lnTo>
                  <a:lnTo>
                    <a:pt x="8746" y="814"/>
                  </a:lnTo>
                  <a:lnTo>
                    <a:pt x="8721" y="636"/>
                  </a:lnTo>
                  <a:lnTo>
                    <a:pt x="8670" y="483"/>
                  </a:lnTo>
                  <a:lnTo>
                    <a:pt x="8594" y="356"/>
                  </a:lnTo>
                  <a:lnTo>
                    <a:pt x="8492" y="229"/>
                  </a:lnTo>
                  <a:lnTo>
                    <a:pt x="8365" y="127"/>
                  </a:lnTo>
                  <a:lnTo>
                    <a:pt x="8238" y="51"/>
                  </a:lnTo>
                  <a:lnTo>
                    <a:pt x="8085" y="0"/>
                  </a:lnTo>
                  <a:lnTo>
                    <a:pt x="7755" y="0"/>
                  </a:lnTo>
                  <a:lnTo>
                    <a:pt x="7602" y="51"/>
                  </a:lnTo>
                  <a:lnTo>
                    <a:pt x="7475" y="127"/>
                  </a:lnTo>
                  <a:lnTo>
                    <a:pt x="7348" y="229"/>
                  </a:lnTo>
                  <a:lnTo>
                    <a:pt x="7246" y="356"/>
                  </a:lnTo>
                  <a:lnTo>
                    <a:pt x="7170" y="483"/>
                  </a:lnTo>
                  <a:lnTo>
                    <a:pt x="7119" y="636"/>
                  </a:lnTo>
                  <a:lnTo>
                    <a:pt x="7119" y="814"/>
                  </a:lnTo>
                  <a:lnTo>
                    <a:pt x="7119" y="992"/>
                  </a:lnTo>
                  <a:lnTo>
                    <a:pt x="6509" y="1348"/>
                  </a:lnTo>
                  <a:lnTo>
                    <a:pt x="6357" y="1195"/>
                  </a:lnTo>
                  <a:lnTo>
                    <a:pt x="6153" y="1068"/>
                  </a:lnTo>
                  <a:lnTo>
                    <a:pt x="5950" y="1017"/>
                  </a:lnTo>
                  <a:lnTo>
                    <a:pt x="5721" y="992"/>
                  </a:lnTo>
                  <a:lnTo>
                    <a:pt x="5492" y="1017"/>
                  </a:lnTo>
                  <a:lnTo>
                    <a:pt x="5263" y="1068"/>
                  </a:lnTo>
                  <a:lnTo>
                    <a:pt x="5085" y="1195"/>
                  </a:lnTo>
                  <a:lnTo>
                    <a:pt x="4907" y="1348"/>
                  </a:lnTo>
                  <a:lnTo>
                    <a:pt x="4297" y="992"/>
                  </a:lnTo>
                  <a:lnTo>
                    <a:pt x="4323" y="814"/>
                  </a:lnTo>
                  <a:lnTo>
                    <a:pt x="4297" y="636"/>
                  </a:lnTo>
                  <a:lnTo>
                    <a:pt x="4246" y="483"/>
                  </a:lnTo>
                  <a:lnTo>
                    <a:pt x="4170" y="356"/>
                  </a:lnTo>
                  <a:lnTo>
                    <a:pt x="4094" y="229"/>
                  </a:lnTo>
                  <a:lnTo>
                    <a:pt x="3967" y="127"/>
                  </a:lnTo>
                  <a:lnTo>
                    <a:pt x="3814" y="51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rgbClr val="E2A6C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C066DB8-0429-4B08-BD6E-AF8D0AB99454}"/>
                </a:ext>
              </a:extLst>
            </p:cNvPr>
            <p:cNvSpPr txBox="1"/>
            <p:nvPr/>
          </p:nvSpPr>
          <p:spPr>
            <a:xfrm>
              <a:off x="6399546" y="777061"/>
              <a:ext cx="1979456" cy="38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de-DE" sz="17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C3B4D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dist="38100" dir="2700000" algn="tl" rotWithShape="0">
                      <a:schemeClr val="accent2"/>
                    </a:outerShdw>
                  </a:effectLst>
                  <a:latin typeface="Roboto"/>
                </a:rPr>
                <a:t>Distal</a:t>
              </a:r>
              <a:r>
                <a:rPr lang="de-DE" sz="1700" b="1" i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C3B4D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dist="38100" dir="2700000" algn="tl" rotWithShape="0">
                      <a:schemeClr val="accent2"/>
                    </a:outerShdw>
                  </a:effectLst>
                  <a:latin typeface="Roboto"/>
                </a:rPr>
                <a:t> Promoter</a:t>
              </a:r>
            </a:p>
          </p:txBody>
        </p:sp>
      </p:grpSp>
      <p:pic>
        <p:nvPicPr>
          <p:cNvPr id="53" name="Picture 4" descr="Promoter and Coding Sequence of a Gene">
            <a:extLst>
              <a:ext uri="{FF2B5EF4-FFF2-40B4-BE49-F238E27FC236}">
                <a16:creationId xmlns:a16="http://schemas.microsoft.com/office/drawing/2014/main" id="{86A68A70-47D4-4520-BEBF-6CE05E39B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257" y="2402326"/>
            <a:ext cx="3730172" cy="1938758"/>
          </a:xfrm>
          <a:prstGeom prst="rect">
            <a:avLst/>
          </a:prstGeom>
          <a:noFill/>
          <a:ln>
            <a:solidFill>
              <a:srgbClr val="E2A6C8"/>
            </a:solidFill>
          </a:ln>
          <a:scene3d>
            <a:camera prst="orthographicFront"/>
            <a:lightRig rig="threePt" dir="t"/>
          </a:scene3d>
          <a:sp3d>
            <a:bevelT prst="convex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oogle Shape;1133;p58">
            <a:hlinkClick r:id="rId4" action="ppaction://hlinksldjump"/>
            <a:extLst>
              <a:ext uri="{FF2B5EF4-FFF2-40B4-BE49-F238E27FC236}">
                <a16:creationId xmlns:a16="http://schemas.microsoft.com/office/drawing/2014/main" id="{7F7F5FA4-55AF-4ABF-8095-369B3FCE32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5875" y="4613855"/>
            <a:ext cx="518149" cy="513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C388655-A075-434E-A715-E2C05783453E}"/>
              </a:ext>
            </a:extLst>
          </p:cNvPr>
          <p:cNvCxnSpPr>
            <a:stCxn id="35" idx="3"/>
            <a:endCxn id="52" idx="0"/>
          </p:cNvCxnSpPr>
          <p:nvPr/>
        </p:nvCxnSpPr>
        <p:spPr>
          <a:xfrm>
            <a:off x="6735720" y="230834"/>
            <a:ext cx="792348" cy="454671"/>
          </a:xfrm>
          <a:prstGeom prst="curvedConnector2">
            <a:avLst/>
          </a:prstGeom>
          <a:ln>
            <a:solidFill>
              <a:srgbClr val="E2A6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32B61B89-6F63-40FF-A199-E4A811D72CA5}"/>
              </a:ext>
            </a:extLst>
          </p:cNvPr>
          <p:cNvCxnSpPr>
            <a:cxnSpLocks/>
            <a:stCxn id="35" idx="2"/>
            <a:endCxn id="44" idx="0"/>
          </p:cNvCxnSpPr>
          <p:nvPr/>
        </p:nvCxnSpPr>
        <p:spPr>
          <a:xfrm rot="16200000" flipH="1">
            <a:off x="4739228" y="668344"/>
            <a:ext cx="433480" cy="20124"/>
          </a:xfrm>
          <a:prstGeom prst="curvedConnector3">
            <a:avLst>
              <a:gd name="adj1" fmla="val 50000"/>
            </a:avLst>
          </a:prstGeom>
          <a:ln>
            <a:solidFill>
              <a:srgbClr val="E2A6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BA1068E0-74FE-40DA-B0F3-0A98EDCEB724}"/>
              </a:ext>
            </a:extLst>
          </p:cNvPr>
          <p:cNvCxnSpPr>
            <a:cxnSpLocks/>
            <a:stCxn id="35" idx="1"/>
            <a:endCxn id="39" idx="0"/>
          </p:cNvCxnSpPr>
          <p:nvPr/>
        </p:nvCxnSpPr>
        <p:spPr>
          <a:xfrm rot="10800000" flipV="1">
            <a:off x="2593774" y="230834"/>
            <a:ext cx="562318" cy="447744"/>
          </a:xfrm>
          <a:prstGeom prst="curvedConnector2">
            <a:avLst/>
          </a:prstGeom>
          <a:ln>
            <a:solidFill>
              <a:srgbClr val="E2A6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43776078-BC46-465C-B05F-52E45FD79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65" y="3526185"/>
            <a:ext cx="4302079" cy="1512315"/>
          </a:xfrm>
          <a:prstGeom prst="rect">
            <a:avLst/>
          </a:prstGeom>
          <a:effectLst>
            <a:glow rad="101600">
              <a:srgbClr val="93D2BD">
                <a:alpha val="60000"/>
              </a:srgbClr>
            </a:glo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50"/>
                            </p:stCondLst>
                            <p:childTnLst>
                              <p:par>
                                <p:cTn id="2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75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C778E0E-579B-410F-8CBD-0C3B5B7EC1BD}"/>
              </a:ext>
            </a:extLst>
          </p:cNvPr>
          <p:cNvSpPr txBox="1"/>
          <p:nvPr/>
        </p:nvSpPr>
        <p:spPr>
          <a:xfrm>
            <a:off x="4068726" y="1"/>
            <a:ext cx="5075274" cy="461665"/>
          </a:xfrm>
          <a:prstGeom prst="rect">
            <a:avLst/>
          </a:prstGeom>
          <a:solidFill>
            <a:srgbClr val="67628E"/>
          </a:solidFill>
          <a:ln>
            <a:solidFill>
              <a:srgbClr val="334053">
                <a:alpha val="97000"/>
              </a:srgbClr>
            </a:solidFill>
          </a:ln>
          <a:effectLst>
            <a:glow rad="101600">
              <a:srgbClr val="C5DBFF">
                <a:alpha val="45000"/>
              </a:srgbClr>
            </a:glow>
            <a:reflection blurRad="6350" stA="50000" endA="300" endPos="555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de-DE" sz="2400" dirty="0">
                <a:ln>
                  <a:solidFill>
                    <a:srgbClr val="002060"/>
                  </a:solidFill>
                </a:ln>
                <a:solidFill>
                  <a:srgbClr val="E2A6C8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The role of the repressor protein</a:t>
            </a:r>
            <a:endParaRPr lang="bg-BG" sz="2400" dirty="0">
              <a:ln>
                <a:solidFill>
                  <a:srgbClr val="002060"/>
                </a:solidFill>
              </a:ln>
              <a:solidFill>
                <a:srgbClr val="E2A6C8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272941-B55F-4112-AF7B-D54AA378168F}"/>
              </a:ext>
            </a:extLst>
          </p:cNvPr>
          <p:cNvGrpSpPr/>
          <p:nvPr/>
        </p:nvGrpSpPr>
        <p:grpSpPr>
          <a:xfrm>
            <a:off x="4712717" y="998451"/>
            <a:ext cx="4374576" cy="3754874"/>
            <a:chOff x="323195" y="1220483"/>
            <a:chExt cx="4628706" cy="375487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1347BE-DFA6-4C46-8935-C217AEE68122}"/>
                </a:ext>
              </a:extLst>
            </p:cNvPr>
            <p:cNvSpPr txBox="1"/>
            <p:nvPr/>
          </p:nvSpPr>
          <p:spPr>
            <a:xfrm>
              <a:off x="323195" y="1220483"/>
              <a:ext cx="4628706" cy="37548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700" b="0" i="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   </a:t>
              </a:r>
              <a:r>
                <a:rPr lang="en-US" sz="170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 protein that inhibits the expression of one or more genes</a:t>
              </a:r>
              <a:r>
                <a:rPr lang="en-US" sz="1700" i="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;</a:t>
              </a:r>
            </a:p>
            <a:p>
              <a:pPr algn="r"/>
              <a:endParaRPr lang="en-US" sz="170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endParaRPr>
            </a:p>
            <a:p>
              <a:pPr algn="r"/>
              <a:r>
                <a:rPr lang="en-US" sz="1700" b="0" i="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works by binding to the promoter region of the gene(s), which </a:t>
              </a:r>
              <a:r>
                <a:rPr lang="en-US" sz="1700" b="0" i="0" dirty="0">
                  <a:solidFill>
                    <a:srgbClr val="99CCFF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prevents the production of messenger RNA </a:t>
              </a:r>
              <a:r>
                <a:rPr lang="en-US" sz="1700" b="1" i="0" dirty="0">
                  <a:solidFill>
                    <a:srgbClr val="99CCFF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(mRNA)</a:t>
              </a:r>
              <a:r>
                <a:rPr lang="en-US" sz="1700" i="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;</a:t>
              </a:r>
            </a:p>
            <a:p>
              <a:pPr algn="r"/>
              <a:endParaRPr lang="en-US" sz="1700" b="0" i="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endParaRPr>
            </a:p>
            <a:p>
              <a:pPr algn="r"/>
              <a:r>
                <a:rPr lang="en-US" sz="170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i</a:t>
              </a:r>
              <a:r>
                <a:rPr lang="en-US" sz="1700" b="0" i="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n </a:t>
              </a:r>
              <a:r>
                <a:rPr lang="en-US" sz="1700" b="0" i="0" dirty="0">
                  <a:solidFill>
                    <a:srgbClr val="99CCFF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bacteria</a:t>
              </a:r>
              <a:r>
                <a:rPr lang="en-US" sz="1700" b="0" i="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, </a:t>
              </a:r>
              <a:r>
                <a:rPr lang="en-US" sz="1700" b="0" i="0" dirty="0">
                  <a:solidFill>
                    <a:srgbClr val="99CCFF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repressor</a:t>
              </a:r>
              <a:r>
                <a:rPr lang="en-US" sz="1700" b="0" i="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 and </a:t>
              </a:r>
              <a:r>
                <a:rPr lang="en-US" sz="1700" b="0" i="0" dirty="0">
                  <a:solidFill>
                    <a:srgbClr val="99CCFF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activator</a:t>
              </a:r>
              <a:r>
                <a:rPr lang="en-US" sz="1700" b="0" i="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 of gene expression are </a:t>
              </a:r>
              <a:r>
                <a:rPr lang="en-US" sz="1700" b="0" i="0" u="sng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distinct from each other </a:t>
              </a:r>
              <a:r>
                <a:rPr lang="en-US" sz="1700" b="0" i="0" dirty="0">
                  <a:solidFill>
                    <a:srgbClr val="C3B4D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unlike eukaryotic cells;</a:t>
              </a:r>
              <a:endParaRPr lang="bg-BG" sz="170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r"/>
              <a:endParaRPr lang="bg-BG" sz="170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r"/>
              <a:endParaRPr lang="en-US" sz="1700" b="0" i="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endParaRPr>
            </a:p>
            <a:p>
              <a:pPr algn="r"/>
              <a:endParaRPr lang="bg-BG" sz="170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r"/>
              <a:endParaRPr lang="bg-BG" sz="170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9" name="Picture 8" descr="Informacje z RNA można wpisać z powrotem do DNA za pomocą nowej metody -  Geekweek w INTERIA.PL">
              <a:extLst>
                <a:ext uri="{FF2B5EF4-FFF2-40B4-BE49-F238E27FC236}">
                  <a16:creationId xmlns:a16="http://schemas.microsoft.com/office/drawing/2014/main" id="{A63BF6E7-0A6D-438E-BD14-59EBC0033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10" b="92140" l="1350" r="97301">
                          <a14:foregroundMark x1="9816" y1="61135" x2="9816" y2="61135"/>
                          <a14:foregroundMark x1="4540" y1="55895" x2="4540" y2="55895"/>
                          <a14:foregroundMark x1="4540" y1="53493" x2="12638" y2="62882"/>
                          <a14:foregroundMark x1="1472" y1="92358" x2="21963" y2="76856"/>
                          <a14:foregroundMark x1="59632" y1="13100" x2="59018" y2="9389"/>
                          <a14:foregroundMark x1="88221" y1="40611" x2="93006" y2="17249"/>
                          <a14:foregroundMark x1="93006" y1="17249" x2="97423" y2="11572"/>
                          <a14:foregroundMark x1="80859" y1="7424" x2="93988" y2="1310"/>
                          <a14:foregroundMark x1="93988" y1="1310" x2="95215" y2="13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682082">
              <a:off x="321326" y="2090362"/>
              <a:ext cx="234170" cy="131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Informacje z RNA można wpisać z powrotem do DNA za pomocą nowej metody -  Geekweek w INTERIA.PL">
              <a:extLst>
                <a:ext uri="{FF2B5EF4-FFF2-40B4-BE49-F238E27FC236}">
                  <a16:creationId xmlns:a16="http://schemas.microsoft.com/office/drawing/2014/main" id="{6F8907A3-B353-422D-9829-47FDB70F3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10" b="92140" l="1350" r="97301">
                          <a14:foregroundMark x1="9816" y1="61135" x2="9816" y2="61135"/>
                          <a14:foregroundMark x1="4540" y1="55895" x2="4540" y2="55895"/>
                          <a14:foregroundMark x1="4540" y1="53493" x2="12638" y2="62882"/>
                          <a14:foregroundMark x1="1472" y1="92358" x2="21963" y2="76856"/>
                          <a14:foregroundMark x1="59632" y1="13100" x2="59018" y2="9389"/>
                          <a14:foregroundMark x1="88221" y1="40611" x2="93006" y2="17249"/>
                          <a14:foregroundMark x1="93006" y1="17249" x2="97423" y2="11572"/>
                          <a14:foregroundMark x1="80859" y1="7424" x2="93988" y2="1310"/>
                          <a14:foregroundMark x1="93988" y1="1310" x2="95215" y2="13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682082">
              <a:off x="286144" y="3125263"/>
              <a:ext cx="234170" cy="131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Informacje z RNA można wpisać z powrotem do DNA za pomocą nowej metody -  Geekweek w INTERIA.PL">
              <a:extLst>
                <a:ext uri="{FF2B5EF4-FFF2-40B4-BE49-F238E27FC236}">
                  <a16:creationId xmlns:a16="http://schemas.microsoft.com/office/drawing/2014/main" id="{95BEAA86-7B5D-47F8-8080-FD7E3C2B56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10" b="92140" l="1350" r="97301">
                          <a14:foregroundMark x1="9816" y1="61135" x2="9816" y2="61135"/>
                          <a14:foregroundMark x1="4540" y1="55895" x2="4540" y2="55895"/>
                          <a14:foregroundMark x1="4540" y1="53493" x2="12638" y2="62882"/>
                          <a14:foregroundMark x1="1472" y1="92358" x2="21963" y2="76856"/>
                          <a14:foregroundMark x1="59632" y1="13100" x2="59018" y2="9389"/>
                          <a14:foregroundMark x1="88221" y1="40611" x2="93006" y2="17249"/>
                          <a14:foregroundMark x1="93006" y1="17249" x2="97423" y2="11572"/>
                          <a14:foregroundMark x1="80859" y1="7424" x2="93988" y2="1310"/>
                          <a14:foregroundMark x1="93988" y1="1310" x2="95215" y2="13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682082">
              <a:off x="816441" y="1307097"/>
              <a:ext cx="234170" cy="131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 Repressor">
            <a:extLst>
              <a:ext uri="{FF2B5EF4-FFF2-40B4-BE49-F238E27FC236}">
                <a16:creationId xmlns:a16="http://schemas.microsoft.com/office/drawing/2014/main" id="{501BEEB5-8824-439C-A255-4CC28A176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287" y="2317898"/>
            <a:ext cx="4679307" cy="28118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Google Shape;1133;p58">
            <a:extLst>
              <a:ext uri="{FF2B5EF4-FFF2-40B4-BE49-F238E27FC236}">
                <a16:creationId xmlns:a16="http://schemas.microsoft.com/office/drawing/2014/main" id="{3C1F637F-DFD3-4232-B9B5-DBE61BF5B8E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25851" y="4613855"/>
            <a:ext cx="518149" cy="51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How would RNA polymerase be affected if the repressor protein were not  bound to the proper site on a gene? | Socratic">
            <a:extLst>
              <a:ext uri="{FF2B5EF4-FFF2-40B4-BE49-F238E27FC236}">
                <a16:creationId xmlns:a16="http://schemas.microsoft.com/office/drawing/2014/main" id="{0C5AF421-CF2A-409B-8D9F-1BFF3849F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8"/>
          <a:stretch/>
        </p:blipFill>
        <p:spPr bwMode="auto">
          <a:xfrm>
            <a:off x="297712" y="72394"/>
            <a:ext cx="3444947" cy="2171112"/>
          </a:xfrm>
          <a:prstGeom prst="rect">
            <a:avLst/>
          </a:prstGeom>
          <a:ln w="19050">
            <a:solidFill>
              <a:srgbClr val="99CC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2D355EB-09EC-4D73-A597-C5651A5159C0}"/>
              </a:ext>
            </a:extLst>
          </p:cNvPr>
          <p:cNvGrpSpPr/>
          <p:nvPr/>
        </p:nvGrpSpPr>
        <p:grpSpPr>
          <a:xfrm>
            <a:off x="5967228" y="4576173"/>
            <a:ext cx="2754321" cy="1057597"/>
            <a:chOff x="4206797" y="4642208"/>
            <a:chExt cx="2754321" cy="1057597"/>
          </a:xfrm>
        </p:grpSpPr>
        <p:sp>
          <p:nvSpPr>
            <p:cNvPr id="17" name="TextBox 16">
              <a:hlinkClick r:id="rId10" action="ppaction://hlinksldjump"/>
              <a:extLst>
                <a:ext uri="{FF2B5EF4-FFF2-40B4-BE49-F238E27FC236}">
                  <a16:creationId xmlns:a16="http://schemas.microsoft.com/office/drawing/2014/main" id="{C3663C43-C8E4-4542-A5AD-B6EF95723375}"/>
                </a:ext>
              </a:extLst>
            </p:cNvPr>
            <p:cNvSpPr txBox="1"/>
            <p:nvPr/>
          </p:nvSpPr>
          <p:spPr>
            <a:xfrm>
              <a:off x="4222977" y="4642208"/>
              <a:ext cx="2738141" cy="1057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de-DE" sz="1700" i="1" dirty="0">
                  <a:ln w="0">
                    <a:noFill/>
                  </a:ln>
                  <a:solidFill>
                    <a:srgbClr val="99CCFF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751 No2 BT" panose="02040604050505020204" pitchFamily="18" charset="0"/>
                </a:rPr>
                <a:t> Regulatory elements</a:t>
              </a:r>
            </a:p>
            <a:p>
              <a:pPr>
                <a:lnSpc>
                  <a:spcPct val="200000"/>
                </a:lnSpc>
              </a:pPr>
              <a:endParaRPr lang="bg-BG" sz="1700" i="1" dirty="0">
                <a:ln w="0">
                  <a:noFill/>
                </a:ln>
                <a:solidFill>
                  <a:srgbClr val="99CCFF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8" name="Picture 8" descr="Informacje z RNA można wpisać z powrotem do DNA za pomocą nowej metody -  Geekweek w INTERIA.PL">
              <a:extLst>
                <a:ext uri="{FF2B5EF4-FFF2-40B4-BE49-F238E27FC236}">
                  <a16:creationId xmlns:a16="http://schemas.microsoft.com/office/drawing/2014/main" id="{0866B7D8-6F4D-4767-A996-2438F9F4A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10" b="92140" l="1350" r="97301">
                          <a14:foregroundMark x1="9816" y1="61135" x2="9816" y2="61135"/>
                          <a14:foregroundMark x1="4540" y1="55895" x2="4540" y2="55895"/>
                          <a14:foregroundMark x1="4540" y1="53493" x2="12638" y2="62882"/>
                          <a14:foregroundMark x1="1472" y1="92358" x2="21963" y2="76856"/>
                          <a14:foregroundMark x1="59632" y1="13100" x2="59018" y2="9389"/>
                          <a14:foregroundMark x1="88221" y1="40611" x2="93006" y2="17249"/>
                          <a14:foregroundMark x1="93006" y1="17249" x2="97423" y2="11572"/>
                          <a14:foregroundMark x1="80859" y1="7424" x2="93988" y2="1310"/>
                          <a14:foregroundMark x1="93988" y1="1310" x2="95215" y2="13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682082">
              <a:off x="4155510" y="4807001"/>
              <a:ext cx="234170" cy="131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71DEA3-165F-4A06-A2E1-BCF7C8696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05" y="99239"/>
            <a:ext cx="5213253" cy="2339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rgbClr val="C3B4D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75CE9F-EAEE-40DF-8DBA-1CF45F8E4E4F}"/>
              </a:ext>
            </a:extLst>
          </p:cNvPr>
          <p:cNvSpPr txBox="1"/>
          <p:nvPr/>
        </p:nvSpPr>
        <p:spPr>
          <a:xfrm>
            <a:off x="314696" y="3464332"/>
            <a:ext cx="1897591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n-US" sz="2100" b="0" i="0" dirty="0">
                <a:solidFill>
                  <a:srgbClr val="93D2BD"/>
                </a:solidFill>
                <a:effectLst>
                  <a:glow rad="101600">
                    <a:srgbClr val="67628E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bin Sketch" panose="020B0503050202020004" pitchFamily="34" charset="0"/>
              </a:rPr>
              <a:t>Enhancers</a:t>
            </a:r>
            <a:endParaRPr lang="bg-BG" sz="2100" b="0" i="0" dirty="0">
              <a:solidFill>
                <a:srgbClr val="93D2BD"/>
              </a:solidFill>
              <a:effectLst>
                <a:glow rad="101600">
                  <a:srgbClr val="67628E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</a:endParaRPr>
          </a:p>
          <a:p>
            <a:pPr marL="342900" indent="-342900">
              <a:lnSpc>
                <a:spcPct val="150000"/>
              </a:lnSpc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n-US" sz="2100" b="0" i="0" dirty="0">
                <a:solidFill>
                  <a:srgbClr val="93D2BD"/>
                </a:solidFill>
                <a:effectLst>
                  <a:glow rad="101600">
                    <a:srgbClr val="67628E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bin Sketch" panose="020B0503050202020004" pitchFamily="34" charset="0"/>
              </a:rPr>
              <a:t>Silencers</a:t>
            </a:r>
            <a:endParaRPr lang="bg-BG" sz="2100" b="0" i="0" dirty="0">
              <a:solidFill>
                <a:srgbClr val="93D2BD"/>
              </a:solidFill>
              <a:effectLst>
                <a:glow rad="101600">
                  <a:srgbClr val="67628E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</a:endParaRPr>
          </a:p>
          <a:p>
            <a:pPr marL="342900" indent="-342900">
              <a:lnSpc>
                <a:spcPct val="150000"/>
              </a:lnSpc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n-US" sz="2100" b="0" i="0" dirty="0">
                <a:solidFill>
                  <a:srgbClr val="93D2BD"/>
                </a:solidFill>
                <a:effectLst>
                  <a:glow rad="101600">
                    <a:srgbClr val="67628E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bin Sketch" panose="020B0503050202020004" pitchFamily="34" charset="0"/>
              </a:rPr>
              <a:t>Insulators</a:t>
            </a:r>
            <a:endParaRPr lang="bg-BG" sz="2100" b="0" i="0" dirty="0">
              <a:solidFill>
                <a:srgbClr val="93D2BD"/>
              </a:solidFill>
              <a:effectLst>
                <a:glow rad="101600">
                  <a:srgbClr val="67628E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</a:endParaRPr>
          </a:p>
          <a:p>
            <a:endParaRPr lang="bg-BG" sz="2100" dirty="0"/>
          </a:p>
        </p:txBody>
      </p:sp>
      <p:cxnSp>
        <p:nvCxnSpPr>
          <p:cNvPr id="22" name="Google Shape;340;p41">
            <a:extLst>
              <a:ext uri="{FF2B5EF4-FFF2-40B4-BE49-F238E27FC236}">
                <a16:creationId xmlns:a16="http://schemas.microsoft.com/office/drawing/2014/main" id="{84B33D3A-97C4-415A-9185-4CDBA06DC620}"/>
              </a:ext>
            </a:extLst>
          </p:cNvPr>
          <p:cNvCxnSpPr>
            <a:cxnSpLocks/>
          </p:cNvCxnSpPr>
          <p:nvPr/>
        </p:nvCxnSpPr>
        <p:spPr>
          <a:xfrm>
            <a:off x="2098156" y="3785194"/>
            <a:ext cx="915485" cy="50254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7C91B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341;p41">
            <a:extLst>
              <a:ext uri="{FF2B5EF4-FFF2-40B4-BE49-F238E27FC236}">
                <a16:creationId xmlns:a16="http://schemas.microsoft.com/office/drawing/2014/main" id="{C861DA7E-45FF-4CA1-93A9-29647EAA1CD6}"/>
              </a:ext>
            </a:extLst>
          </p:cNvPr>
          <p:cNvCxnSpPr>
            <a:cxnSpLocks/>
          </p:cNvCxnSpPr>
          <p:nvPr/>
        </p:nvCxnSpPr>
        <p:spPr>
          <a:xfrm>
            <a:off x="1935124" y="4287880"/>
            <a:ext cx="1078517" cy="12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7C91B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342;p41">
            <a:extLst>
              <a:ext uri="{FF2B5EF4-FFF2-40B4-BE49-F238E27FC236}">
                <a16:creationId xmlns:a16="http://schemas.microsoft.com/office/drawing/2014/main" id="{2607CFF1-789E-4877-ABC9-647D7F3F9F4D}"/>
              </a:ext>
            </a:extLst>
          </p:cNvPr>
          <p:cNvCxnSpPr>
            <a:cxnSpLocks/>
          </p:cNvCxnSpPr>
          <p:nvPr/>
        </p:nvCxnSpPr>
        <p:spPr>
          <a:xfrm flipV="1">
            <a:off x="2006007" y="4287830"/>
            <a:ext cx="1007634" cy="42594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7C91B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262;p37">
            <a:extLst>
              <a:ext uri="{FF2B5EF4-FFF2-40B4-BE49-F238E27FC236}">
                <a16:creationId xmlns:a16="http://schemas.microsoft.com/office/drawing/2014/main" id="{8A0D5B80-6F2E-49FD-8587-95E53DA37C4E}"/>
              </a:ext>
            </a:extLst>
          </p:cNvPr>
          <p:cNvSpPr/>
          <p:nvPr/>
        </p:nvSpPr>
        <p:spPr>
          <a:xfrm>
            <a:off x="3112878" y="3814740"/>
            <a:ext cx="1005139" cy="957503"/>
          </a:xfrm>
          <a:prstGeom prst="ellipse">
            <a:avLst/>
          </a:prstGeom>
          <a:noFill/>
          <a:ln w="9525" cap="flat" cmpd="sng" algn="ctr">
            <a:solidFill>
              <a:srgbClr val="93D2BD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265;p37">
            <a:extLst>
              <a:ext uri="{FF2B5EF4-FFF2-40B4-BE49-F238E27FC236}">
                <a16:creationId xmlns:a16="http://schemas.microsoft.com/office/drawing/2014/main" id="{C20440F1-EE3E-45DE-A0E6-022757AA4A12}"/>
              </a:ext>
            </a:extLst>
          </p:cNvPr>
          <p:cNvSpPr/>
          <p:nvPr/>
        </p:nvSpPr>
        <p:spPr>
          <a:xfrm>
            <a:off x="3355476" y="4046069"/>
            <a:ext cx="519943" cy="494846"/>
          </a:xfrm>
          <a:custGeom>
            <a:avLst/>
            <a:gdLst/>
            <a:ahLst/>
            <a:cxnLst/>
            <a:rect l="l" t="t" r="r" b="b"/>
            <a:pathLst>
              <a:path w="16578" h="16603" extrusionOk="0">
                <a:moveTo>
                  <a:pt x="13094" y="2670"/>
                </a:moveTo>
                <a:lnTo>
                  <a:pt x="13679" y="2746"/>
                </a:lnTo>
                <a:lnTo>
                  <a:pt x="14263" y="2848"/>
                </a:lnTo>
                <a:lnTo>
                  <a:pt x="14848" y="2924"/>
                </a:lnTo>
                <a:lnTo>
                  <a:pt x="15407" y="3000"/>
                </a:lnTo>
                <a:lnTo>
                  <a:pt x="15865" y="3432"/>
                </a:lnTo>
                <a:lnTo>
                  <a:pt x="15509" y="3432"/>
                </a:lnTo>
                <a:lnTo>
                  <a:pt x="15153" y="3407"/>
                </a:lnTo>
                <a:lnTo>
                  <a:pt x="14467" y="3305"/>
                </a:lnTo>
                <a:lnTo>
                  <a:pt x="13780" y="3204"/>
                </a:lnTo>
                <a:lnTo>
                  <a:pt x="13094" y="3102"/>
                </a:lnTo>
                <a:lnTo>
                  <a:pt x="13094" y="2670"/>
                </a:lnTo>
                <a:close/>
                <a:moveTo>
                  <a:pt x="11746" y="3610"/>
                </a:moveTo>
                <a:lnTo>
                  <a:pt x="11823" y="4246"/>
                </a:lnTo>
                <a:lnTo>
                  <a:pt x="11924" y="4882"/>
                </a:lnTo>
                <a:lnTo>
                  <a:pt x="11924" y="4882"/>
                </a:lnTo>
                <a:lnTo>
                  <a:pt x="10984" y="3941"/>
                </a:lnTo>
                <a:lnTo>
                  <a:pt x="11162" y="3839"/>
                </a:lnTo>
                <a:lnTo>
                  <a:pt x="11339" y="3737"/>
                </a:lnTo>
                <a:lnTo>
                  <a:pt x="11543" y="3687"/>
                </a:lnTo>
                <a:lnTo>
                  <a:pt x="11746" y="3610"/>
                </a:lnTo>
                <a:close/>
                <a:moveTo>
                  <a:pt x="10602" y="4246"/>
                </a:moveTo>
                <a:lnTo>
                  <a:pt x="12026" y="5695"/>
                </a:lnTo>
                <a:lnTo>
                  <a:pt x="12051" y="6000"/>
                </a:lnTo>
                <a:lnTo>
                  <a:pt x="12077" y="6331"/>
                </a:lnTo>
                <a:lnTo>
                  <a:pt x="12051" y="6610"/>
                </a:lnTo>
                <a:lnTo>
                  <a:pt x="12026" y="6916"/>
                </a:lnTo>
                <a:lnTo>
                  <a:pt x="11772" y="6661"/>
                </a:lnTo>
                <a:lnTo>
                  <a:pt x="11695" y="6610"/>
                </a:lnTo>
                <a:lnTo>
                  <a:pt x="11517" y="6610"/>
                </a:lnTo>
                <a:lnTo>
                  <a:pt x="11441" y="6661"/>
                </a:lnTo>
                <a:lnTo>
                  <a:pt x="11390" y="6763"/>
                </a:lnTo>
                <a:lnTo>
                  <a:pt x="11365" y="6839"/>
                </a:lnTo>
                <a:lnTo>
                  <a:pt x="11390" y="6941"/>
                </a:lnTo>
                <a:lnTo>
                  <a:pt x="11441" y="7017"/>
                </a:lnTo>
                <a:lnTo>
                  <a:pt x="11848" y="7449"/>
                </a:lnTo>
                <a:lnTo>
                  <a:pt x="11746" y="7627"/>
                </a:lnTo>
                <a:lnTo>
                  <a:pt x="11619" y="7831"/>
                </a:lnTo>
                <a:lnTo>
                  <a:pt x="11492" y="8009"/>
                </a:lnTo>
                <a:lnTo>
                  <a:pt x="11339" y="8161"/>
                </a:lnTo>
                <a:lnTo>
                  <a:pt x="9916" y="6738"/>
                </a:lnTo>
                <a:lnTo>
                  <a:pt x="9865" y="6407"/>
                </a:lnTo>
                <a:lnTo>
                  <a:pt x="9865" y="6102"/>
                </a:lnTo>
                <a:lnTo>
                  <a:pt x="9890" y="5797"/>
                </a:lnTo>
                <a:lnTo>
                  <a:pt x="9916" y="5492"/>
                </a:lnTo>
                <a:lnTo>
                  <a:pt x="10628" y="6204"/>
                </a:lnTo>
                <a:lnTo>
                  <a:pt x="10704" y="6254"/>
                </a:lnTo>
                <a:lnTo>
                  <a:pt x="10780" y="6280"/>
                </a:lnTo>
                <a:lnTo>
                  <a:pt x="10882" y="6254"/>
                </a:lnTo>
                <a:lnTo>
                  <a:pt x="10958" y="6204"/>
                </a:lnTo>
                <a:lnTo>
                  <a:pt x="11009" y="6127"/>
                </a:lnTo>
                <a:lnTo>
                  <a:pt x="11034" y="6026"/>
                </a:lnTo>
                <a:lnTo>
                  <a:pt x="11009" y="5949"/>
                </a:lnTo>
                <a:lnTo>
                  <a:pt x="10958" y="5873"/>
                </a:lnTo>
                <a:lnTo>
                  <a:pt x="10094" y="4983"/>
                </a:lnTo>
                <a:lnTo>
                  <a:pt x="10195" y="4780"/>
                </a:lnTo>
                <a:lnTo>
                  <a:pt x="10297" y="4602"/>
                </a:lnTo>
                <a:lnTo>
                  <a:pt x="10450" y="4424"/>
                </a:lnTo>
                <a:lnTo>
                  <a:pt x="10602" y="4246"/>
                </a:lnTo>
                <a:close/>
                <a:moveTo>
                  <a:pt x="10017" y="7526"/>
                </a:moveTo>
                <a:lnTo>
                  <a:pt x="10958" y="8466"/>
                </a:lnTo>
                <a:lnTo>
                  <a:pt x="10780" y="8568"/>
                </a:lnTo>
                <a:lnTo>
                  <a:pt x="10602" y="8670"/>
                </a:lnTo>
                <a:lnTo>
                  <a:pt x="10399" y="8746"/>
                </a:lnTo>
                <a:lnTo>
                  <a:pt x="10195" y="8797"/>
                </a:lnTo>
                <a:lnTo>
                  <a:pt x="10119" y="8161"/>
                </a:lnTo>
                <a:lnTo>
                  <a:pt x="10017" y="7526"/>
                </a:lnTo>
                <a:close/>
                <a:moveTo>
                  <a:pt x="12992" y="585"/>
                </a:moveTo>
                <a:lnTo>
                  <a:pt x="13297" y="890"/>
                </a:lnTo>
                <a:lnTo>
                  <a:pt x="13119" y="1093"/>
                </a:lnTo>
                <a:lnTo>
                  <a:pt x="12992" y="1322"/>
                </a:lnTo>
                <a:lnTo>
                  <a:pt x="12865" y="1551"/>
                </a:lnTo>
                <a:lnTo>
                  <a:pt x="12789" y="1780"/>
                </a:lnTo>
                <a:lnTo>
                  <a:pt x="12712" y="2009"/>
                </a:lnTo>
                <a:lnTo>
                  <a:pt x="12662" y="2237"/>
                </a:lnTo>
                <a:lnTo>
                  <a:pt x="12636" y="2492"/>
                </a:lnTo>
                <a:lnTo>
                  <a:pt x="12611" y="2746"/>
                </a:lnTo>
                <a:lnTo>
                  <a:pt x="12611" y="3229"/>
                </a:lnTo>
                <a:lnTo>
                  <a:pt x="12662" y="3737"/>
                </a:lnTo>
                <a:lnTo>
                  <a:pt x="12814" y="4780"/>
                </a:lnTo>
                <a:lnTo>
                  <a:pt x="12890" y="5288"/>
                </a:lnTo>
                <a:lnTo>
                  <a:pt x="12967" y="5822"/>
                </a:lnTo>
                <a:lnTo>
                  <a:pt x="12967" y="6331"/>
                </a:lnTo>
                <a:lnTo>
                  <a:pt x="12967" y="6585"/>
                </a:lnTo>
                <a:lnTo>
                  <a:pt x="12941" y="6839"/>
                </a:lnTo>
                <a:lnTo>
                  <a:pt x="12916" y="7093"/>
                </a:lnTo>
                <a:lnTo>
                  <a:pt x="12840" y="7348"/>
                </a:lnTo>
                <a:lnTo>
                  <a:pt x="12763" y="7602"/>
                </a:lnTo>
                <a:lnTo>
                  <a:pt x="12662" y="7856"/>
                </a:lnTo>
                <a:lnTo>
                  <a:pt x="12534" y="8085"/>
                </a:lnTo>
                <a:lnTo>
                  <a:pt x="12382" y="8339"/>
                </a:lnTo>
                <a:lnTo>
                  <a:pt x="12204" y="8568"/>
                </a:lnTo>
                <a:lnTo>
                  <a:pt x="12001" y="8797"/>
                </a:lnTo>
                <a:lnTo>
                  <a:pt x="11797" y="8975"/>
                </a:lnTo>
                <a:lnTo>
                  <a:pt x="11594" y="9127"/>
                </a:lnTo>
                <a:lnTo>
                  <a:pt x="11390" y="9280"/>
                </a:lnTo>
                <a:lnTo>
                  <a:pt x="11187" y="9382"/>
                </a:lnTo>
                <a:lnTo>
                  <a:pt x="10958" y="9509"/>
                </a:lnTo>
                <a:lnTo>
                  <a:pt x="10729" y="9585"/>
                </a:lnTo>
                <a:lnTo>
                  <a:pt x="10475" y="9661"/>
                </a:lnTo>
                <a:lnTo>
                  <a:pt x="10246" y="9712"/>
                </a:lnTo>
                <a:lnTo>
                  <a:pt x="10221" y="9280"/>
                </a:lnTo>
                <a:lnTo>
                  <a:pt x="10450" y="9229"/>
                </a:lnTo>
                <a:lnTo>
                  <a:pt x="10628" y="9178"/>
                </a:lnTo>
                <a:lnTo>
                  <a:pt x="10831" y="9102"/>
                </a:lnTo>
                <a:lnTo>
                  <a:pt x="11009" y="9000"/>
                </a:lnTo>
                <a:lnTo>
                  <a:pt x="11187" y="8899"/>
                </a:lnTo>
                <a:lnTo>
                  <a:pt x="11365" y="8772"/>
                </a:lnTo>
                <a:lnTo>
                  <a:pt x="11695" y="8492"/>
                </a:lnTo>
                <a:lnTo>
                  <a:pt x="11899" y="8288"/>
                </a:lnTo>
                <a:lnTo>
                  <a:pt x="12051" y="8060"/>
                </a:lnTo>
                <a:lnTo>
                  <a:pt x="12204" y="7831"/>
                </a:lnTo>
                <a:lnTo>
                  <a:pt x="12306" y="7602"/>
                </a:lnTo>
                <a:lnTo>
                  <a:pt x="12382" y="7373"/>
                </a:lnTo>
                <a:lnTo>
                  <a:pt x="12458" y="7144"/>
                </a:lnTo>
                <a:lnTo>
                  <a:pt x="12509" y="6916"/>
                </a:lnTo>
                <a:lnTo>
                  <a:pt x="12534" y="6661"/>
                </a:lnTo>
                <a:lnTo>
                  <a:pt x="12560" y="6153"/>
                </a:lnTo>
                <a:lnTo>
                  <a:pt x="12509" y="5670"/>
                </a:lnTo>
                <a:lnTo>
                  <a:pt x="12458" y="5136"/>
                </a:lnTo>
                <a:lnTo>
                  <a:pt x="12382" y="4627"/>
                </a:lnTo>
                <a:lnTo>
                  <a:pt x="12280" y="4093"/>
                </a:lnTo>
                <a:lnTo>
                  <a:pt x="12229" y="3585"/>
                </a:lnTo>
                <a:lnTo>
                  <a:pt x="12179" y="3051"/>
                </a:lnTo>
                <a:lnTo>
                  <a:pt x="12204" y="2542"/>
                </a:lnTo>
                <a:lnTo>
                  <a:pt x="12229" y="2288"/>
                </a:lnTo>
                <a:lnTo>
                  <a:pt x="12255" y="2034"/>
                </a:lnTo>
                <a:lnTo>
                  <a:pt x="12331" y="1780"/>
                </a:lnTo>
                <a:lnTo>
                  <a:pt x="12407" y="1525"/>
                </a:lnTo>
                <a:lnTo>
                  <a:pt x="12509" y="1297"/>
                </a:lnTo>
                <a:lnTo>
                  <a:pt x="12662" y="1042"/>
                </a:lnTo>
                <a:lnTo>
                  <a:pt x="12814" y="814"/>
                </a:lnTo>
                <a:lnTo>
                  <a:pt x="12992" y="585"/>
                </a:lnTo>
                <a:close/>
                <a:moveTo>
                  <a:pt x="7500" y="10043"/>
                </a:moveTo>
                <a:lnTo>
                  <a:pt x="8136" y="10144"/>
                </a:lnTo>
                <a:lnTo>
                  <a:pt x="8772" y="10221"/>
                </a:lnTo>
                <a:lnTo>
                  <a:pt x="8721" y="10424"/>
                </a:lnTo>
                <a:lnTo>
                  <a:pt x="8644" y="10602"/>
                </a:lnTo>
                <a:lnTo>
                  <a:pt x="8568" y="10805"/>
                </a:lnTo>
                <a:lnTo>
                  <a:pt x="8441" y="10983"/>
                </a:lnTo>
                <a:lnTo>
                  <a:pt x="7500" y="10043"/>
                </a:lnTo>
                <a:close/>
                <a:moveTo>
                  <a:pt x="6382" y="9890"/>
                </a:moveTo>
                <a:lnTo>
                  <a:pt x="6712" y="9916"/>
                </a:lnTo>
                <a:lnTo>
                  <a:pt x="8136" y="11365"/>
                </a:lnTo>
                <a:lnTo>
                  <a:pt x="7983" y="11517"/>
                </a:lnTo>
                <a:lnTo>
                  <a:pt x="7805" y="11645"/>
                </a:lnTo>
                <a:lnTo>
                  <a:pt x="7627" y="11772"/>
                </a:lnTo>
                <a:lnTo>
                  <a:pt x="7424" y="11873"/>
                </a:lnTo>
                <a:lnTo>
                  <a:pt x="5492" y="9941"/>
                </a:lnTo>
                <a:lnTo>
                  <a:pt x="5771" y="9890"/>
                </a:lnTo>
                <a:close/>
                <a:moveTo>
                  <a:pt x="3915" y="11009"/>
                </a:moveTo>
                <a:lnTo>
                  <a:pt x="4856" y="11950"/>
                </a:lnTo>
                <a:lnTo>
                  <a:pt x="4856" y="11950"/>
                </a:lnTo>
                <a:lnTo>
                  <a:pt x="4246" y="11848"/>
                </a:lnTo>
                <a:lnTo>
                  <a:pt x="3610" y="11746"/>
                </a:lnTo>
                <a:lnTo>
                  <a:pt x="3661" y="11568"/>
                </a:lnTo>
                <a:lnTo>
                  <a:pt x="3737" y="11365"/>
                </a:lnTo>
                <a:lnTo>
                  <a:pt x="3814" y="11187"/>
                </a:lnTo>
                <a:lnTo>
                  <a:pt x="3915" y="11009"/>
                </a:lnTo>
                <a:close/>
                <a:moveTo>
                  <a:pt x="4958" y="10094"/>
                </a:moveTo>
                <a:lnTo>
                  <a:pt x="6890" y="12026"/>
                </a:lnTo>
                <a:lnTo>
                  <a:pt x="6610" y="12077"/>
                </a:lnTo>
                <a:lnTo>
                  <a:pt x="6305" y="12102"/>
                </a:lnTo>
                <a:lnTo>
                  <a:pt x="6000" y="12077"/>
                </a:lnTo>
                <a:lnTo>
                  <a:pt x="5670" y="12051"/>
                </a:lnTo>
                <a:lnTo>
                  <a:pt x="4246" y="10628"/>
                </a:lnTo>
                <a:lnTo>
                  <a:pt x="4399" y="10475"/>
                </a:lnTo>
                <a:lnTo>
                  <a:pt x="4576" y="10322"/>
                </a:lnTo>
                <a:lnTo>
                  <a:pt x="4754" y="10195"/>
                </a:lnTo>
                <a:lnTo>
                  <a:pt x="4958" y="10094"/>
                </a:lnTo>
                <a:close/>
                <a:moveTo>
                  <a:pt x="2136" y="12255"/>
                </a:moveTo>
                <a:lnTo>
                  <a:pt x="2136" y="12687"/>
                </a:lnTo>
                <a:lnTo>
                  <a:pt x="1805" y="12789"/>
                </a:lnTo>
                <a:lnTo>
                  <a:pt x="1475" y="12916"/>
                </a:lnTo>
                <a:lnTo>
                  <a:pt x="1144" y="13094"/>
                </a:lnTo>
                <a:lnTo>
                  <a:pt x="864" y="13323"/>
                </a:lnTo>
                <a:lnTo>
                  <a:pt x="559" y="13017"/>
                </a:lnTo>
                <a:lnTo>
                  <a:pt x="915" y="12738"/>
                </a:lnTo>
                <a:lnTo>
                  <a:pt x="1093" y="12636"/>
                </a:lnTo>
                <a:lnTo>
                  <a:pt x="1297" y="12534"/>
                </a:lnTo>
                <a:lnTo>
                  <a:pt x="1500" y="12433"/>
                </a:lnTo>
                <a:lnTo>
                  <a:pt x="1703" y="12382"/>
                </a:lnTo>
                <a:lnTo>
                  <a:pt x="2136" y="12255"/>
                </a:lnTo>
                <a:close/>
                <a:moveTo>
                  <a:pt x="12992" y="0"/>
                </a:moveTo>
                <a:lnTo>
                  <a:pt x="12890" y="25"/>
                </a:lnTo>
                <a:lnTo>
                  <a:pt x="12789" y="102"/>
                </a:lnTo>
                <a:lnTo>
                  <a:pt x="12585" y="331"/>
                </a:lnTo>
                <a:lnTo>
                  <a:pt x="12382" y="559"/>
                </a:lnTo>
                <a:lnTo>
                  <a:pt x="12229" y="814"/>
                </a:lnTo>
                <a:lnTo>
                  <a:pt x="12102" y="1068"/>
                </a:lnTo>
                <a:lnTo>
                  <a:pt x="11975" y="1348"/>
                </a:lnTo>
                <a:lnTo>
                  <a:pt x="11873" y="1627"/>
                </a:lnTo>
                <a:lnTo>
                  <a:pt x="11797" y="1907"/>
                </a:lnTo>
                <a:lnTo>
                  <a:pt x="11746" y="2212"/>
                </a:lnTo>
                <a:lnTo>
                  <a:pt x="11416" y="2263"/>
                </a:lnTo>
                <a:lnTo>
                  <a:pt x="11085" y="2364"/>
                </a:lnTo>
                <a:lnTo>
                  <a:pt x="10780" y="2466"/>
                </a:lnTo>
                <a:lnTo>
                  <a:pt x="10475" y="2619"/>
                </a:lnTo>
                <a:lnTo>
                  <a:pt x="10399" y="2670"/>
                </a:lnTo>
                <a:lnTo>
                  <a:pt x="10373" y="2771"/>
                </a:lnTo>
                <a:lnTo>
                  <a:pt x="10348" y="2848"/>
                </a:lnTo>
                <a:lnTo>
                  <a:pt x="10399" y="2949"/>
                </a:lnTo>
                <a:lnTo>
                  <a:pt x="10450" y="3026"/>
                </a:lnTo>
                <a:lnTo>
                  <a:pt x="10526" y="3051"/>
                </a:lnTo>
                <a:lnTo>
                  <a:pt x="10628" y="3076"/>
                </a:lnTo>
                <a:lnTo>
                  <a:pt x="10704" y="3051"/>
                </a:lnTo>
                <a:lnTo>
                  <a:pt x="10958" y="2924"/>
                </a:lnTo>
                <a:lnTo>
                  <a:pt x="11187" y="2848"/>
                </a:lnTo>
                <a:lnTo>
                  <a:pt x="11441" y="2771"/>
                </a:lnTo>
                <a:lnTo>
                  <a:pt x="11695" y="2695"/>
                </a:lnTo>
                <a:lnTo>
                  <a:pt x="11695" y="3127"/>
                </a:lnTo>
                <a:lnTo>
                  <a:pt x="11492" y="3178"/>
                </a:lnTo>
                <a:lnTo>
                  <a:pt x="11289" y="3254"/>
                </a:lnTo>
                <a:lnTo>
                  <a:pt x="11111" y="3331"/>
                </a:lnTo>
                <a:lnTo>
                  <a:pt x="10907" y="3407"/>
                </a:lnTo>
                <a:lnTo>
                  <a:pt x="10729" y="3534"/>
                </a:lnTo>
                <a:lnTo>
                  <a:pt x="10577" y="3636"/>
                </a:lnTo>
                <a:lnTo>
                  <a:pt x="10246" y="3915"/>
                </a:lnTo>
                <a:lnTo>
                  <a:pt x="10043" y="4144"/>
                </a:lnTo>
                <a:lnTo>
                  <a:pt x="9865" y="4373"/>
                </a:lnTo>
                <a:lnTo>
                  <a:pt x="9738" y="4602"/>
                </a:lnTo>
                <a:lnTo>
                  <a:pt x="9611" y="4831"/>
                </a:lnTo>
                <a:lnTo>
                  <a:pt x="9534" y="5060"/>
                </a:lnTo>
                <a:lnTo>
                  <a:pt x="9458" y="5314"/>
                </a:lnTo>
                <a:lnTo>
                  <a:pt x="9433" y="5568"/>
                </a:lnTo>
                <a:lnTo>
                  <a:pt x="9407" y="5797"/>
                </a:lnTo>
                <a:lnTo>
                  <a:pt x="9382" y="6305"/>
                </a:lnTo>
                <a:lnTo>
                  <a:pt x="9433" y="6839"/>
                </a:lnTo>
                <a:lnTo>
                  <a:pt x="9509" y="7373"/>
                </a:lnTo>
                <a:lnTo>
                  <a:pt x="9585" y="7907"/>
                </a:lnTo>
                <a:lnTo>
                  <a:pt x="9661" y="8441"/>
                </a:lnTo>
                <a:lnTo>
                  <a:pt x="9738" y="8975"/>
                </a:lnTo>
                <a:lnTo>
                  <a:pt x="9763" y="9509"/>
                </a:lnTo>
                <a:lnTo>
                  <a:pt x="9738" y="9763"/>
                </a:lnTo>
                <a:lnTo>
                  <a:pt x="9738" y="10017"/>
                </a:lnTo>
                <a:lnTo>
                  <a:pt x="9687" y="10272"/>
                </a:lnTo>
                <a:lnTo>
                  <a:pt x="9636" y="10551"/>
                </a:lnTo>
                <a:lnTo>
                  <a:pt x="9560" y="10805"/>
                </a:lnTo>
                <a:lnTo>
                  <a:pt x="9458" y="11034"/>
                </a:lnTo>
                <a:lnTo>
                  <a:pt x="9331" y="11289"/>
                </a:lnTo>
                <a:lnTo>
                  <a:pt x="9178" y="11543"/>
                </a:lnTo>
                <a:lnTo>
                  <a:pt x="9000" y="11772"/>
                </a:lnTo>
                <a:lnTo>
                  <a:pt x="8772" y="12026"/>
                </a:lnTo>
                <a:lnTo>
                  <a:pt x="8466" y="12280"/>
                </a:lnTo>
                <a:lnTo>
                  <a:pt x="8161" y="12509"/>
                </a:lnTo>
                <a:lnTo>
                  <a:pt x="7856" y="12662"/>
                </a:lnTo>
                <a:lnTo>
                  <a:pt x="7551" y="12814"/>
                </a:lnTo>
                <a:lnTo>
                  <a:pt x="7221" y="12890"/>
                </a:lnTo>
                <a:lnTo>
                  <a:pt x="6890" y="12967"/>
                </a:lnTo>
                <a:lnTo>
                  <a:pt x="6560" y="12992"/>
                </a:lnTo>
                <a:lnTo>
                  <a:pt x="5899" y="12992"/>
                </a:lnTo>
                <a:lnTo>
                  <a:pt x="5543" y="12941"/>
                </a:lnTo>
                <a:lnTo>
                  <a:pt x="4882" y="12865"/>
                </a:lnTo>
                <a:lnTo>
                  <a:pt x="4195" y="12763"/>
                </a:lnTo>
                <a:lnTo>
                  <a:pt x="3534" y="12662"/>
                </a:lnTo>
                <a:lnTo>
                  <a:pt x="3534" y="12229"/>
                </a:lnTo>
                <a:lnTo>
                  <a:pt x="4195" y="12331"/>
                </a:lnTo>
                <a:lnTo>
                  <a:pt x="4856" y="12433"/>
                </a:lnTo>
                <a:lnTo>
                  <a:pt x="5517" y="12534"/>
                </a:lnTo>
                <a:lnTo>
                  <a:pt x="5822" y="12560"/>
                </a:lnTo>
                <a:lnTo>
                  <a:pt x="6458" y="12560"/>
                </a:lnTo>
                <a:lnTo>
                  <a:pt x="6763" y="12534"/>
                </a:lnTo>
                <a:lnTo>
                  <a:pt x="7068" y="12509"/>
                </a:lnTo>
                <a:lnTo>
                  <a:pt x="7348" y="12407"/>
                </a:lnTo>
                <a:lnTo>
                  <a:pt x="7653" y="12306"/>
                </a:lnTo>
                <a:lnTo>
                  <a:pt x="7933" y="12153"/>
                </a:lnTo>
                <a:lnTo>
                  <a:pt x="8212" y="11950"/>
                </a:lnTo>
                <a:lnTo>
                  <a:pt x="8466" y="11721"/>
                </a:lnTo>
                <a:lnTo>
                  <a:pt x="8670" y="11492"/>
                </a:lnTo>
                <a:lnTo>
                  <a:pt x="8848" y="11289"/>
                </a:lnTo>
                <a:lnTo>
                  <a:pt x="8975" y="11060"/>
                </a:lnTo>
                <a:lnTo>
                  <a:pt x="9077" y="10831"/>
                </a:lnTo>
                <a:lnTo>
                  <a:pt x="9178" y="10577"/>
                </a:lnTo>
                <a:lnTo>
                  <a:pt x="9255" y="10348"/>
                </a:lnTo>
                <a:lnTo>
                  <a:pt x="9280" y="10094"/>
                </a:lnTo>
                <a:lnTo>
                  <a:pt x="9305" y="9865"/>
                </a:lnTo>
                <a:lnTo>
                  <a:pt x="9331" y="9356"/>
                </a:lnTo>
                <a:lnTo>
                  <a:pt x="9305" y="8848"/>
                </a:lnTo>
                <a:lnTo>
                  <a:pt x="9229" y="8314"/>
                </a:lnTo>
                <a:lnTo>
                  <a:pt x="9153" y="7805"/>
                </a:lnTo>
                <a:lnTo>
                  <a:pt x="9051" y="7271"/>
                </a:lnTo>
                <a:lnTo>
                  <a:pt x="9000" y="6738"/>
                </a:lnTo>
                <a:lnTo>
                  <a:pt x="8950" y="6229"/>
                </a:lnTo>
                <a:lnTo>
                  <a:pt x="8975" y="5695"/>
                </a:lnTo>
                <a:lnTo>
                  <a:pt x="9000" y="5441"/>
                </a:lnTo>
                <a:lnTo>
                  <a:pt x="9051" y="5187"/>
                </a:lnTo>
                <a:lnTo>
                  <a:pt x="9128" y="4932"/>
                </a:lnTo>
                <a:lnTo>
                  <a:pt x="9229" y="4678"/>
                </a:lnTo>
                <a:lnTo>
                  <a:pt x="9331" y="4449"/>
                </a:lnTo>
                <a:lnTo>
                  <a:pt x="9483" y="4195"/>
                </a:lnTo>
                <a:lnTo>
                  <a:pt x="9636" y="3966"/>
                </a:lnTo>
                <a:lnTo>
                  <a:pt x="9839" y="3712"/>
                </a:lnTo>
                <a:lnTo>
                  <a:pt x="9890" y="3636"/>
                </a:lnTo>
                <a:lnTo>
                  <a:pt x="9916" y="3559"/>
                </a:lnTo>
                <a:lnTo>
                  <a:pt x="9890" y="3458"/>
                </a:lnTo>
                <a:lnTo>
                  <a:pt x="9839" y="3381"/>
                </a:lnTo>
                <a:lnTo>
                  <a:pt x="9763" y="3331"/>
                </a:lnTo>
                <a:lnTo>
                  <a:pt x="9661" y="3305"/>
                </a:lnTo>
                <a:lnTo>
                  <a:pt x="9585" y="3331"/>
                </a:lnTo>
                <a:lnTo>
                  <a:pt x="9483" y="3381"/>
                </a:lnTo>
                <a:lnTo>
                  <a:pt x="9280" y="3636"/>
                </a:lnTo>
                <a:lnTo>
                  <a:pt x="9102" y="3890"/>
                </a:lnTo>
                <a:lnTo>
                  <a:pt x="8924" y="4170"/>
                </a:lnTo>
                <a:lnTo>
                  <a:pt x="8797" y="4424"/>
                </a:lnTo>
                <a:lnTo>
                  <a:pt x="8695" y="4729"/>
                </a:lnTo>
                <a:lnTo>
                  <a:pt x="8594" y="5034"/>
                </a:lnTo>
                <a:lnTo>
                  <a:pt x="8543" y="5339"/>
                </a:lnTo>
                <a:lnTo>
                  <a:pt x="8492" y="5670"/>
                </a:lnTo>
                <a:lnTo>
                  <a:pt x="8466" y="6077"/>
                </a:lnTo>
                <a:lnTo>
                  <a:pt x="8492" y="6483"/>
                </a:lnTo>
                <a:lnTo>
                  <a:pt x="8517" y="6890"/>
                </a:lnTo>
                <a:lnTo>
                  <a:pt x="8568" y="7271"/>
                </a:lnTo>
                <a:lnTo>
                  <a:pt x="8695" y="8060"/>
                </a:lnTo>
                <a:lnTo>
                  <a:pt x="8797" y="8822"/>
                </a:lnTo>
                <a:lnTo>
                  <a:pt x="7907" y="8695"/>
                </a:lnTo>
                <a:lnTo>
                  <a:pt x="6966" y="8543"/>
                </a:lnTo>
                <a:lnTo>
                  <a:pt x="6458" y="8517"/>
                </a:lnTo>
                <a:lnTo>
                  <a:pt x="5975" y="8492"/>
                </a:lnTo>
                <a:lnTo>
                  <a:pt x="5466" y="8543"/>
                </a:lnTo>
                <a:lnTo>
                  <a:pt x="5212" y="8568"/>
                </a:lnTo>
                <a:lnTo>
                  <a:pt x="4958" y="8619"/>
                </a:lnTo>
                <a:lnTo>
                  <a:pt x="4729" y="8695"/>
                </a:lnTo>
                <a:lnTo>
                  <a:pt x="4475" y="8797"/>
                </a:lnTo>
                <a:lnTo>
                  <a:pt x="4221" y="8899"/>
                </a:lnTo>
                <a:lnTo>
                  <a:pt x="3992" y="9051"/>
                </a:lnTo>
                <a:lnTo>
                  <a:pt x="3915" y="9102"/>
                </a:lnTo>
                <a:lnTo>
                  <a:pt x="3890" y="9204"/>
                </a:lnTo>
                <a:lnTo>
                  <a:pt x="3865" y="9280"/>
                </a:lnTo>
                <a:lnTo>
                  <a:pt x="3915" y="9382"/>
                </a:lnTo>
                <a:lnTo>
                  <a:pt x="3966" y="9458"/>
                </a:lnTo>
                <a:lnTo>
                  <a:pt x="4068" y="9483"/>
                </a:lnTo>
                <a:lnTo>
                  <a:pt x="4144" y="9483"/>
                </a:lnTo>
                <a:lnTo>
                  <a:pt x="4246" y="9458"/>
                </a:lnTo>
                <a:lnTo>
                  <a:pt x="4500" y="9305"/>
                </a:lnTo>
                <a:lnTo>
                  <a:pt x="4780" y="9204"/>
                </a:lnTo>
                <a:lnTo>
                  <a:pt x="5060" y="9102"/>
                </a:lnTo>
                <a:lnTo>
                  <a:pt x="5339" y="9051"/>
                </a:lnTo>
                <a:lnTo>
                  <a:pt x="5644" y="9000"/>
                </a:lnTo>
                <a:lnTo>
                  <a:pt x="5924" y="8975"/>
                </a:lnTo>
                <a:lnTo>
                  <a:pt x="6204" y="8975"/>
                </a:lnTo>
                <a:lnTo>
                  <a:pt x="6509" y="9000"/>
                </a:lnTo>
                <a:lnTo>
                  <a:pt x="7094" y="9051"/>
                </a:lnTo>
                <a:lnTo>
                  <a:pt x="7678" y="9153"/>
                </a:lnTo>
                <a:lnTo>
                  <a:pt x="8263" y="9229"/>
                </a:lnTo>
                <a:lnTo>
                  <a:pt x="8848" y="9305"/>
                </a:lnTo>
                <a:lnTo>
                  <a:pt x="8848" y="9738"/>
                </a:lnTo>
                <a:lnTo>
                  <a:pt x="8187" y="9661"/>
                </a:lnTo>
                <a:lnTo>
                  <a:pt x="7526" y="9534"/>
                </a:lnTo>
                <a:lnTo>
                  <a:pt x="6865" y="9458"/>
                </a:lnTo>
                <a:lnTo>
                  <a:pt x="6560" y="9433"/>
                </a:lnTo>
                <a:lnTo>
                  <a:pt x="6229" y="9407"/>
                </a:lnTo>
                <a:lnTo>
                  <a:pt x="5924" y="9407"/>
                </a:lnTo>
                <a:lnTo>
                  <a:pt x="5619" y="9433"/>
                </a:lnTo>
                <a:lnTo>
                  <a:pt x="5314" y="9483"/>
                </a:lnTo>
                <a:lnTo>
                  <a:pt x="5034" y="9560"/>
                </a:lnTo>
                <a:lnTo>
                  <a:pt x="4729" y="9687"/>
                </a:lnTo>
                <a:lnTo>
                  <a:pt x="4449" y="9839"/>
                </a:lnTo>
                <a:lnTo>
                  <a:pt x="4170" y="10017"/>
                </a:lnTo>
                <a:lnTo>
                  <a:pt x="3915" y="10272"/>
                </a:lnTo>
                <a:lnTo>
                  <a:pt x="3636" y="10577"/>
                </a:lnTo>
                <a:lnTo>
                  <a:pt x="3432" y="10882"/>
                </a:lnTo>
                <a:lnTo>
                  <a:pt x="3280" y="11212"/>
                </a:lnTo>
                <a:lnTo>
                  <a:pt x="3153" y="11543"/>
                </a:lnTo>
                <a:lnTo>
                  <a:pt x="3102" y="11873"/>
                </a:lnTo>
                <a:lnTo>
                  <a:pt x="3051" y="12204"/>
                </a:lnTo>
                <a:lnTo>
                  <a:pt x="3051" y="12560"/>
                </a:lnTo>
                <a:lnTo>
                  <a:pt x="3076" y="12916"/>
                </a:lnTo>
                <a:lnTo>
                  <a:pt x="3153" y="13653"/>
                </a:lnTo>
                <a:lnTo>
                  <a:pt x="3280" y="14390"/>
                </a:lnTo>
                <a:lnTo>
                  <a:pt x="3382" y="15128"/>
                </a:lnTo>
                <a:lnTo>
                  <a:pt x="3407" y="15509"/>
                </a:lnTo>
                <a:lnTo>
                  <a:pt x="3407" y="15865"/>
                </a:lnTo>
                <a:lnTo>
                  <a:pt x="2975" y="15433"/>
                </a:lnTo>
                <a:lnTo>
                  <a:pt x="2898" y="14772"/>
                </a:lnTo>
                <a:lnTo>
                  <a:pt x="2797" y="14111"/>
                </a:lnTo>
                <a:lnTo>
                  <a:pt x="2695" y="13424"/>
                </a:lnTo>
                <a:lnTo>
                  <a:pt x="2644" y="12738"/>
                </a:lnTo>
                <a:lnTo>
                  <a:pt x="2619" y="12407"/>
                </a:lnTo>
                <a:lnTo>
                  <a:pt x="2644" y="12077"/>
                </a:lnTo>
                <a:lnTo>
                  <a:pt x="2670" y="11746"/>
                </a:lnTo>
                <a:lnTo>
                  <a:pt x="2746" y="11416"/>
                </a:lnTo>
                <a:lnTo>
                  <a:pt x="2848" y="11085"/>
                </a:lnTo>
                <a:lnTo>
                  <a:pt x="3000" y="10780"/>
                </a:lnTo>
                <a:lnTo>
                  <a:pt x="3204" y="10450"/>
                </a:lnTo>
                <a:lnTo>
                  <a:pt x="3432" y="10144"/>
                </a:lnTo>
                <a:lnTo>
                  <a:pt x="3483" y="10068"/>
                </a:lnTo>
                <a:lnTo>
                  <a:pt x="3483" y="9966"/>
                </a:lnTo>
                <a:lnTo>
                  <a:pt x="3458" y="9890"/>
                </a:lnTo>
                <a:lnTo>
                  <a:pt x="3407" y="9814"/>
                </a:lnTo>
                <a:lnTo>
                  <a:pt x="3331" y="9763"/>
                </a:lnTo>
                <a:lnTo>
                  <a:pt x="3229" y="9738"/>
                </a:lnTo>
                <a:lnTo>
                  <a:pt x="3127" y="9763"/>
                </a:lnTo>
                <a:lnTo>
                  <a:pt x="3051" y="9839"/>
                </a:lnTo>
                <a:lnTo>
                  <a:pt x="2873" y="10068"/>
                </a:lnTo>
                <a:lnTo>
                  <a:pt x="2720" y="10297"/>
                </a:lnTo>
                <a:lnTo>
                  <a:pt x="2568" y="10551"/>
                </a:lnTo>
                <a:lnTo>
                  <a:pt x="2466" y="10780"/>
                </a:lnTo>
                <a:lnTo>
                  <a:pt x="2365" y="11034"/>
                </a:lnTo>
                <a:lnTo>
                  <a:pt x="2288" y="11263"/>
                </a:lnTo>
                <a:lnTo>
                  <a:pt x="2237" y="11517"/>
                </a:lnTo>
                <a:lnTo>
                  <a:pt x="2187" y="11772"/>
                </a:lnTo>
                <a:lnTo>
                  <a:pt x="1881" y="11822"/>
                </a:lnTo>
                <a:lnTo>
                  <a:pt x="1602" y="11899"/>
                </a:lnTo>
                <a:lnTo>
                  <a:pt x="1322" y="12000"/>
                </a:lnTo>
                <a:lnTo>
                  <a:pt x="1042" y="12102"/>
                </a:lnTo>
                <a:lnTo>
                  <a:pt x="788" y="12255"/>
                </a:lnTo>
                <a:lnTo>
                  <a:pt x="534" y="12407"/>
                </a:lnTo>
                <a:lnTo>
                  <a:pt x="305" y="12585"/>
                </a:lnTo>
                <a:lnTo>
                  <a:pt x="76" y="12789"/>
                </a:lnTo>
                <a:lnTo>
                  <a:pt x="25" y="12890"/>
                </a:lnTo>
                <a:lnTo>
                  <a:pt x="0" y="13017"/>
                </a:lnTo>
                <a:lnTo>
                  <a:pt x="25" y="13119"/>
                </a:lnTo>
                <a:lnTo>
                  <a:pt x="76" y="13221"/>
                </a:lnTo>
                <a:lnTo>
                  <a:pt x="636" y="13780"/>
                </a:lnTo>
                <a:lnTo>
                  <a:pt x="737" y="13856"/>
                </a:lnTo>
                <a:lnTo>
                  <a:pt x="864" y="13882"/>
                </a:lnTo>
                <a:lnTo>
                  <a:pt x="966" y="13856"/>
                </a:lnTo>
                <a:lnTo>
                  <a:pt x="1068" y="13780"/>
                </a:lnTo>
                <a:lnTo>
                  <a:pt x="1322" y="13577"/>
                </a:lnTo>
                <a:lnTo>
                  <a:pt x="1576" y="13399"/>
                </a:lnTo>
                <a:lnTo>
                  <a:pt x="1881" y="13272"/>
                </a:lnTo>
                <a:lnTo>
                  <a:pt x="2187" y="13170"/>
                </a:lnTo>
                <a:lnTo>
                  <a:pt x="2263" y="13780"/>
                </a:lnTo>
                <a:lnTo>
                  <a:pt x="2365" y="14390"/>
                </a:lnTo>
                <a:lnTo>
                  <a:pt x="2441" y="14975"/>
                </a:lnTo>
                <a:lnTo>
                  <a:pt x="2492" y="15534"/>
                </a:lnTo>
                <a:lnTo>
                  <a:pt x="2517" y="15636"/>
                </a:lnTo>
                <a:lnTo>
                  <a:pt x="2593" y="15738"/>
                </a:lnTo>
                <a:lnTo>
                  <a:pt x="3382" y="16526"/>
                </a:lnTo>
                <a:lnTo>
                  <a:pt x="3432" y="16577"/>
                </a:lnTo>
                <a:lnTo>
                  <a:pt x="3509" y="16602"/>
                </a:lnTo>
                <a:lnTo>
                  <a:pt x="3610" y="16602"/>
                </a:lnTo>
                <a:lnTo>
                  <a:pt x="3687" y="16577"/>
                </a:lnTo>
                <a:lnTo>
                  <a:pt x="3763" y="16551"/>
                </a:lnTo>
                <a:lnTo>
                  <a:pt x="3814" y="16501"/>
                </a:lnTo>
                <a:lnTo>
                  <a:pt x="3865" y="16424"/>
                </a:lnTo>
                <a:lnTo>
                  <a:pt x="3890" y="16323"/>
                </a:lnTo>
                <a:lnTo>
                  <a:pt x="3915" y="15941"/>
                </a:lnTo>
                <a:lnTo>
                  <a:pt x="3890" y="15534"/>
                </a:lnTo>
                <a:lnTo>
                  <a:pt x="3865" y="15128"/>
                </a:lnTo>
                <a:lnTo>
                  <a:pt x="3814" y="14721"/>
                </a:lnTo>
                <a:lnTo>
                  <a:pt x="3687" y="13933"/>
                </a:lnTo>
                <a:lnTo>
                  <a:pt x="3585" y="13170"/>
                </a:lnTo>
                <a:lnTo>
                  <a:pt x="4348" y="13272"/>
                </a:lnTo>
                <a:lnTo>
                  <a:pt x="5161" y="13399"/>
                </a:lnTo>
                <a:lnTo>
                  <a:pt x="5543" y="13450"/>
                </a:lnTo>
                <a:lnTo>
                  <a:pt x="5949" y="13475"/>
                </a:lnTo>
                <a:lnTo>
                  <a:pt x="6356" y="13475"/>
                </a:lnTo>
                <a:lnTo>
                  <a:pt x="6788" y="13450"/>
                </a:lnTo>
                <a:lnTo>
                  <a:pt x="7119" y="13399"/>
                </a:lnTo>
                <a:lnTo>
                  <a:pt x="7449" y="13348"/>
                </a:lnTo>
                <a:lnTo>
                  <a:pt x="7755" y="13246"/>
                </a:lnTo>
                <a:lnTo>
                  <a:pt x="8060" y="13119"/>
                </a:lnTo>
                <a:lnTo>
                  <a:pt x="8339" y="12967"/>
                </a:lnTo>
                <a:lnTo>
                  <a:pt x="8619" y="12789"/>
                </a:lnTo>
                <a:lnTo>
                  <a:pt x="8873" y="12585"/>
                </a:lnTo>
                <a:lnTo>
                  <a:pt x="9128" y="12356"/>
                </a:lnTo>
                <a:lnTo>
                  <a:pt x="9331" y="12128"/>
                </a:lnTo>
                <a:lnTo>
                  <a:pt x="9509" y="11899"/>
                </a:lnTo>
                <a:lnTo>
                  <a:pt x="9687" y="11645"/>
                </a:lnTo>
                <a:lnTo>
                  <a:pt x="9839" y="11365"/>
                </a:lnTo>
                <a:lnTo>
                  <a:pt x="9967" y="11111"/>
                </a:lnTo>
                <a:lnTo>
                  <a:pt x="10068" y="10805"/>
                </a:lnTo>
                <a:lnTo>
                  <a:pt x="10145" y="10526"/>
                </a:lnTo>
                <a:lnTo>
                  <a:pt x="10195" y="10221"/>
                </a:lnTo>
                <a:lnTo>
                  <a:pt x="10500" y="10144"/>
                </a:lnTo>
                <a:lnTo>
                  <a:pt x="10806" y="10068"/>
                </a:lnTo>
                <a:lnTo>
                  <a:pt x="11085" y="9966"/>
                </a:lnTo>
                <a:lnTo>
                  <a:pt x="11365" y="9865"/>
                </a:lnTo>
                <a:lnTo>
                  <a:pt x="11619" y="9712"/>
                </a:lnTo>
                <a:lnTo>
                  <a:pt x="11873" y="9534"/>
                </a:lnTo>
                <a:lnTo>
                  <a:pt x="12102" y="9356"/>
                </a:lnTo>
                <a:lnTo>
                  <a:pt x="12331" y="9127"/>
                </a:lnTo>
                <a:lnTo>
                  <a:pt x="12560" y="8899"/>
                </a:lnTo>
                <a:lnTo>
                  <a:pt x="12763" y="8619"/>
                </a:lnTo>
                <a:lnTo>
                  <a:pt x="12941" y="8365"/>
                </a:lnTo>
                <a:lnTo>
                  <a:pt x="13094" y="8060"/>
                </a:lnTo>
                <a:lnTo>
                  <a:pt x="13221" y="7780"/>
                </a:lnTo>
                <a:lnTo>
                  <a:pt x="13323" y="7475"/>
                </a:lnTo>
                <a:lnTo>
                  <a:pt x="13399" y="7144"/>
                </a:lnTo>
                <a:lnTo>
                  <a:pt x="13424" y="6788"/>
                </a:lnTo>
                <a:lnTo>
                  <a:pt x="13450" y="6382"/>
                </a:lnTo>
                <a:lnTo>
                  <a:pt x="13450" y="5975"/>
                </a:lnTo>
                <a:lnTo>
                  <a:pt x="13424" y="5568"/>
                </a:lnTo>
                <a:lnTo>
                  <a:pt x="13373" y="5161"/>
                </a:lnTo>
                <a:lnTo>
                  <a:pt x="13246" y="4373"/>
                </a:lnTo>
                <a:lnTo>
                  <a:pt x="13145" y="3610"/>
                </a:lnTo>
                <a:lnTo>
                  <a:pt x="13907" y="3712"/>
                </a:lnTo>
                <a:lnTo>
                  <a:pt x="14696" y="3839"/>
                </a:lnTo>
                <a:lnTo>
                  <a:pt x="15102" y="3890"/>
                </a:lnTo>
                <a:lnTo>
                  <a:pt x="15509" y="3915"/>
                </a:lnTo>
                <a:lnTo>
                  <a:pt x="15916" y="3915"/>
                </a:lnTo>
                <a:lnTo>
                  <a:pt x="16323" y="3890"/>
                </a:lnTo>
                <a:lnTo>
                  <a:pt x="16399" y="3890"/>
                </a:lnTo>
                <a:lnTo>
                  <a:pt x="16475" y="3839"/>
                </a:lnTo>
                <a:lnTo>
                  <a:pt x="16526" y="3788"/>
                </a:lnTo>
                <a:lnTo>
                  <a:pt x="16577" y="3712"/>
                </a:lnTo>
                <a:lnTo>
                  <a:pt x="16577" y="3610"/>
                </a:lnTo>
                <a:lnTo>
                  <a:pt x="16577" y="3534"/>
                </a:lnTo>
                <a:lnTo>
                  <a:pt x="16552" y="3458"/>
                </a:lnTo>
                <a:lnTo>
                  <a:pt x="16501" y="3381"/>
                </a:lnTo>
                <a:lnTo>
                  <a:pt x="15713" y="2593"/>
                </a:lnTo>
                <a:lnTo>
                  <a:pt x="15611" y="2542"/>
                </a:lnTo>
                <a:lnTo>
                  <a:pt x="15509" y="2517"/>
                </a:lnTo>
                <a:lnTo>
                  <a:pt x="14950" y="2466"/>
                </a:lnTo>
                <a:lnTo>
                  <a:pt x="14365" y="2364"/>
                </a:lnTo>
                <a:lnTo>
                  <a:pt x="13780" y="2288"/>
                </a:lnTo>
                <a:lnTo>
                  <a:pt x="13170" y="2212"/>
                </a:lnTo>
                <a:lnTo>
                  <a:pt x="13246" y="1907"/>
                </a:lnTo>
                <a:lnTo>
                  <a:pt x="13373" y="1627"/>
                </a:lnTo>
                <a:lnTo>
                  <a:pt x="13551" y="1348"/>
                </a:lnTo>
                <a:lnTo>
                  <a:pt x="13780" y="1093"/>
                </a:lnTo>
                <a:lnTo>
                  <a:pt x="13831" y="992"/>
                </a:lnTo>
                <a:lnTo>
                  <a:pt x="13857" y="864"/>
                </a:lnTo>
                <a:lnTo>
                  <a:pt x="13831" y="763"/>
                </a:lnTo>
                <a:lnTo>
                  <a:pt x="13780" y="661"/>
                </a:lnTo>
                <a:lnTo>
                  <a:pt x="13196" y="102"/>
                </a:lnTo>
                <a:lnTo>
                  <a:pt x="13094" y="25"/>
                </a:lnTo>
                <a:lnTo>
                  <a:pt x="12992" y="0"/>
                </a:lnTo>
                <a:close/>
              </a:path>
            </a:pathLst>
          </a:custGeom>
          <a:solidFill>
            <a:schemeClr val="lt1"/>
          </a:solidFill>
          <a:ln>
            <a:solidFill>
              <a:srgbClr val="7C91B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8" name="Picture 4" descr="Representation of the effects of cis-regulatory elements: enhancers (A), silencers (B) and insulators (C). In 2A, the enhancer region binds to a protein (activator) ">
            <a:extLst>
              <a:ext uri="{FF2B5EF4-FFF2-40B4-BE49-F238E27FC236}">
                <a16:creationId xmlns:a16="http://schemas.microsoft.com/office/drawing/2014/main" id="{3892B247-2FAA-4ED3-8EC2-5F4E3E396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316" y="161834"/>
            <a:ext cx="2849472" cy="4442873"/>
          </a:xfrm>
          <a:prstGeom prst="rect">
            <a:avLst/>
          </a:prstGeom>
          <a:ln w="28575">
            <a:solidFill>
              <a:srgbClr val="C3B4D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E381F1-2576-43A4-BB58-3609DD1EE7A6}"/>
              </a:ext>
            </a:extLst>
          </p:cNvPr>
          <p:cNvSpPr txBox="1"/>
          <p:nvPr/>
        </p:nvSpPr>
        <p:spPr>
          <a:xfrm>
            <a:off x="3832715" y="3889734"/>
            <a:ext cx="207424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C3B4D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bin Sketch" panose="020B0503050202020004" pitchFamily="34" charset="0"/>
              </a:rPr>
              <a:t>Regulatory elements</a:t>
            </a:r>
            <a:endParaRPr lang="bg-BG" sz="2100" dirty="0">
              <a:solidFill>
                <a:srgbClr val="C3B4D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Google Shape;1133;p58">
            <a:hlinkClick r:id="rId9" action="ppaction://hlinksldjump"/>
            <a:extLst>
              <a:ext uri="{FF2B5EF4-FFF2-40B4-BE49-F238E27FC236}">
                <a16:creationId xmlns:a16="http://schemas.microsoft.com/office/drawing/2014/main" id="{FF520BB9-D640-45C6-997A-00E67D11691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18786" y="4620943"/>
            <a:ext cx="518149" cy="513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25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75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25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750"/>
                            </p:stCondLst>
                            <p:childTnLst>
                              <p:par>
                                <p:cTn id="3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 animBg="1"/>
      <p:bldP spid="41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84CF9457-4683-405D-B257-293961C92BAC}"/>
              </a:ext>
            </a:extLst>
          </p:cNvPr>
          <p:cNvSpPr txBox="1"/>
          <p:nvPr/>
        </p:nvSpPr>
        <p:spPr>
          <a:xfrm>
            <a:off x="2687376" y="1"/>
            <a:ext cx="3769248" cy="461665"/>
          </a:xfrm>
          <a:prstGeom prst="rect">
            <a:avLst/>
          </a:prstGeom>
          <a:solidFill>
            <a:srgbClr val="67628E"/>
          </a:solidFill>
          <a:ln>
            <a:solidFill>
              <a:srgbClr val="334053">
                <a:alpha val="97000"/>
              </a:srgbClr>
            </a:solidFill>
          </a:ln>
          <a:effectLst>
            <a:glow rad="101600">
              <a:srgbClr val="C5DBFF">
                <a:alpha val="45000"/>
              </a:srgbClr>
            </a:glow>
            <a:reflection blurRad="6350" stA="50000" endA="300" endPos="555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de-DE" sz="2400" dirty="0">
                <a:ln>
                  <a:solidFill>
                    <a:srgbClr val="002060"/>
                  </a:solidFill>
                </a:ln>
                <a:solidFill>
                  <a:srgbClr val="E2A6C8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Main types of promoters</a:t>
            </a:r>
            <a:endParaRPr lang="bg-BG" sz="2400" dirty="0">
              <a:ln>
                <a:solidFill>
                  <a:srgbClr val="002060"/>
                </a:solidFill>
              </a:ln>
              <a:solidFill>
                <a:srgbClr val="E2A6C8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7C529E8C-2163-4493-AE8B-F940857829BF}"/>
              </a:ext>
            </a:extLst>
          </p:cNvPr>
          <p:cNvCxnSpPr>
            <a:cxnSpLocks/>
            <a:stCxn id="66" idx="2"/>
            <a:endCxn id="78" idx="0"/>
          </p:cNvCxnSpPr>
          <p:nvPr/>
        </p:nvCxnSpPr>
        <p:spPr>
          <a:xfrm rot="5400000">
            <a:off x="2771874" y="-298880"/>
            <a:ext cx="1039580" cy="2560672"/>
          </a:xfrm>
          <a:prstGeom prst="curvedConnector3">
            <a:avLst>
              <a:gd name="adj1" fmla="val 50000"/>
            </a:avLst>
          </a:prstGeom>
          <a:ln>
            <a:solidFill>
              <a:srgbClr val="E2A6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5B6D247D-56F4-4EB7-B97F-5E588C41423F}"/>
              </a:ext>
            </a:extLst>
          </p:cNvPr>
          <p:cNvCxnSpPr>
            <a:cxnSpLocks/>
            <a:stCxn id="66" idx="2"/>
            <a:endCxn id="82" idx="0"/>
          </p:cNvCxnSpPr>
          <p:nvPr/>
        </p:nvCxnSpPr>
        <p:spPr>
          <a:xfrm rot="16200000" flipH="1">
            <a:off x="5340732" y="-307067"/>
            <a:ext cx="1039580" cy="2577045"/>
          </a:xfrm>
          <a:prstGeom prst="curvedConnector3">
            <a:avLst>
              <a:gd name="adj1" fmla="val 50000"/>
            </a:avLst>
          </a:prstGeom>
          <a:ln>
            <a:solidFill>
              <a:srgbClr val="E2A6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64A234E-50FC-40B5-9D6E-C55005BA0548}"/>
              </a:ext>
            </a:extLst>
          </p:cNvPr>
          <p:cNvSpPr txBox="1"/>
          <p:nvPr/>
        </p:nvSpPr>
        <p:spPr>
          <a:xfrm>
            <a:off x="917945" y="1501246"/>
            <a:ext cx="2186765" cy="681038"/>
          </a:xfrm>
          <a:prstGeom prst="wedgeRoundRectCallout">
            <a:avLst/>
          </a:prstGeom>
          <a:noFill/>
          <a:ln w="28575" cap="flat" cmpd="sng" algn="ctr">
            <a:solidFill>
              <a:srgbClr val="C3B4D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>
            <a:spAutoFit/>
          </a:bodyPr>
          <a:lstStyle/>
          <a:p>
            <a:pPr algn="ctr"/>
            <a:r>
              <a:rPr lang="de-DE" sz="1700" b="1" dirty="0">
                <a:solidFill>
                  <a:srgbClr val="93D2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bin Sketch" panose="020B0503050202020004" pitchFamily="34" charset="0"/>
              </a:rPr>
              <a:t>Eukaryotic Promoters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6082F00-3A96-4992-B7D0-92CFCCCDDF20}"/>
              </a:ext>
            </a:extLst>
          </p:cNvPr>
          <p:cNvSpPr txBox="1"/>
          <p:nvPr/>
        </p:nvSpPr>
        <p:spPr>
          <a:xfrm>
            <a:off x="6117266" y="1501246"/>
            <a:ext cx="2063558" cy="681038"/>
          </a:xfrm>
          <a:prstGeom prst="wedgeRoundRectCallout">
            <a:avLst/>
          </a:prstGeom>
          <a:noFill/>
          <a:ln w="28575" cap="flat" cmpd="sng" algn="ctr">
            <a:solidFill>
              <a:srgbClr val="C3B4D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>
            <a:spAutoFit/>
          </a:bodyPr>
          <a:lstStyle/>
          <a:p>
            <a:pPr algn="ctr"/>
            <a:r>
              <a:rPr lang="de-DE" sz="1700" b="1" dirty="0">
                <a:solidFill>
                  <a:srgbClr val="93D2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bin Sketch" panose="020B0503050202020004" pitchFamily="34" charset="0"/>
              </a:rPr>
              <a:t>Bacterial Promoters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54D1EF1-873B-42EB-BD79-056241815922}"/>
              </a:ext>
            </a:extLst>
          </p:cNvPr>
          <p:cNvSpPr txBox="1"/>
          <p:nvPr/>
        </p:nvSpPr>
        <p:spPr>
          <a:xfrm>
            <a:off x="847066" y="2591461"/>
            <a:ext cx="228068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0" i="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are much </a:t>
            </a:r>
            <a:r>
              <a:rPr lang="en-US" sz="1500" b="0" i="0" dirty="0">
                <a:solidFill>
                  <a:srgbClr val="93D2BD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more complex </a:t>
            </a:r>
            <a:r>
              <a:rPr lang="en-US" sz="1500" b="0" i="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and diverse than prokaryotic promoters;</a:t>
            </a:r>
            <a:endParaRPr lang="bg-BG" sz="1500" dirty="0">
              <a:solidFill>
                <a:srgbClr val="C3B4D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34852D9-EF6E-4B11-9B65-8F90620675E9}"/>
              </a:ext>
            </a:extLst>
          </p:cNvPr>
          <p:cNvSpPr txBox="1"/>
          <p:nvPr/>
        </p:nvSpPr>
        <p:spPr>
          <a:xfrm>
            <a:off x="999462" y="3487707"/>
            <a:ext cx="20237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include</a:t>
            </a:r>
            <a:r>
              <a:rPr lang="en-US" sz="1500" b="0" i="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 </a:t>
            </a:r>
            <a:r>
              <a:rPr lang="en-US" sz="1500" b="0" i="0" dirty="0">
                <a:solidFill>
                  <a:srgbClr val="93D2BD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a wide range </a:t>
            </a:r>
            <a:r>
              <a:rPr lang="en-US" sz="1500" b="0" i="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of DNA sequences;</a:t>
            </a:r>
            <a:endParaRPr lang="bg-BG" sz="1500" dirty="0">
              <a:solidFill>
                <a:srgbClr val="C3B4D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6B78250-6C88-4B8B-964F-99BBCB3A964E}"/>
              </a:ext>
            </a:extLst>
          </p:cNvPr>
          <p:cNvSpPr txBox="1"/>
          <p:nvPr/>
        </p:nvSpPr>
        <p:spPr>
          <a:xfrm>
            <a:off x="5752636" y="2598617"/>
            <a:ext cx="30404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0" i="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contain </a:t>
            </a:r>
            <a:r>
              <a:rPr lang="en-US" sz="1500" b="0" i="0" dirty="0">
                <a:solidFill>
                  <a:srgbClr val="93D2BD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two short DNA sequences </a:t>
            </a:r>
            <a:r>
              <a:rPr lang="en-US" sz="1500" b="0" i="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located at the </a:t>
            </a:r>
            <a:r>
              <a:rPr lang="en-US" sz="1500" b="1" i="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-10 </a:t>
            </a:r>
            <a:r>
              <a:rPr lang="en-US" sz="1500" b="0" i="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(10 bp 5' or upstream) and </a:t>
            </a:r>
            <a:r>
              <a:rPr lang="en-US" sz="1500" b="1" i="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-35</a:t>
            </a:r>
            <a:r>
              <a:rPr lang="en-US" sz="1500" b="0" i="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 positions from the transcription start site </a:t>
            </a:r>
            <a:r>
              <a:rPr lang="en-US" sz="1500" b="1" i="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(TSS)</a:t>
            </a:r>
            <a:r>
              <a:rPr lang="en-US" sz="1500" i="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;</a:t>
            </a:r>
            <a:endParaRPr lang="bg-BG" sz="1500" dirty="0">
              <a:solidFill>
                <a:srgbClr val="C3B4D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16D5EE6-6D2E-4E36-864E-2EA5B1B9468D}"/>
              </a:ext>
            </a:extLst>
          </p:cNvPr>
          <p:cNvSpPr txBox="1"/>
          <p:nvPr/>
        </p:nvSpPr>
        <p:spPr>
          <a:xfrm>
            <a:off x="5666584" y="3810851"/>
            <a:ext cx="32125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0" i="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have complex systems of gene regulation, like </a:t>
            </a:r>
            <a:r>
              <a:rPr lang="en-US" sz="1500" b="0" i="0" dirty="0">
                <a:solidFill>
                  <a:srgbClr val="93D2BD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operons</a:t>
            </a:r>
            <a:r>
              <a:rPr lang="en-US" sz="1500" b="0" i="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 - cluster of different genes that are controlled by a </a:t>
            </a:r>
            <a:r>
              <a:rPr lang="en-US" sz="1500" b="0" i="0" u="sng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single promoter and operator</a:t>
            </a:r>
            <a:r>
              <a:rPr lang="en-US" sz="1500" b="0" i="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;</a:t>
            </a:r>
            <a:endParaRPr lang="bg-BG" sz="1500" dirty="0">
              <a:solidFill>
                <a:srgbClr val="C3B4D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3013B7B-A471-4C59-AB9B-299AD490A2AC}"/>
              </a:ext>
            </a:extLst>
          </p:cNvPr>
          <p:cNvSpPr txBox="1"/>
          <p:nvPr/>
        </p:nvSpPr>
        <p:spPr>
          <a:xfrm>
            <a:off x="734534" y="4092846"/>
            <a:ext cx="255358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0" i="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are so complex in structure that </a:t>
            </a:r>
            <a:r>
              <a:rPr lang="en-US" sz="1500" b="0" i="0" u="sng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the DNA tends to fold back on itself</a:t>
            </a:r>
            <a:r>
              <a:rPr lang="en-US" sz="1500" b="0" i="0" dirty="0">
                <a:solidFill>
                  <a:srgbClr val="C3B4D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</a:rPr>
              <a:t>;</a:t>
            </a:r>
            <a:endParaRPr lang="bg-BG" sz="1500" dirty="0">
              <a:solidFill>
                <a:srgbClr val="C3B4D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2" name="Picture 4" descr="Bacteria | Bacteria Facts for Kids | Shapes of Bacteria">
            <a:extLst>
              <a:ext uri="{FF2B5EF4-FFF2-40B4-BE49-F238E27FC236}">
                <a16:creationId xmlns:a16="http://schemas.microsoft.com/office/drawing/2014/main" id="{F4CEAC2F-704E-4A12-8606-20EF1F6CB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333" y="1253360"/>
            <a:ext cx="1238460" cy="64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rt 1: Eukaryotic Cells - Traveling Through Cells">
            <a:extLst>
              <a:ext uri="{FF2B5EF4-FFF2-40B4-BE49-F238E27FC236}">
                <a16:creationId xmlns:a16="http://schemas.microsoft.com/office/drawing/2014/main" id="{96EFDFA2-DC2F-49F9-8E01-455E6BF0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287">
            <a:off x="755530" y="1329098"/>
            <a:ext cx="537968" cy="507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Google Shape;1133;p58">
            <a:extLst>
              <a:ext uri="{FF2B5EF4-FFF2-40B4-BE49-F238E27FC236}">
                <a16:creationId xmlns:a16="http://schemas.microsoft.com/office/drawing/2014/main" id="{7887B914-567E-4423-8332-B6009068F8A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0" y="4620943"/>
            <a:ext cx="518149" cy="51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Picture 8" descr="Eukaryotic Promoter">
            <a:extLst>
              <a:ext uri="{FF2B5EF4-FFF2-40B4-BE49-F238E27FC236}">
                <a16:creationId xmlns:a16="http://schemas.microsoft.com/office/drawing/2014/main" id="{BFFD1CBF-6EF5-4E73-9E7E-BCA31E3D7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584" y="2685909"/>
            <a:ext cx="2761944" cy="1764076"/>
          </a:xfrm>
          <a:prstGeom prst="rect">
            <a:avLst/>
          </a:prstGeom>
          <a:ln>
            <a:noFill/>
          </a:ln>
          <a:effectLst>
            <a:glow rad="38100">
              <a:schemeClr val="accent5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A2CB7BC4-41A7-4D87-9BEC-F533AB17B0EC}"/>
              </a:ext>
            </a:extLst>
          </p:cNvPr>
          <p:cNvSpPr txBox="1"/>
          <p:nvPr/>
        </p:nvSpPr>
        <p:spPr>
          <a:xfrm>
            <a:off x="3310380" y="4716072"/>
            <a:ext cx="24139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500" dirty="0">
                <a:solidFill>
                  <a:srgbClr val="93D2BD"/>
                </a:solidFill>
                <a:effectLst>
                  <a:glow rad="63500">
                    <a:srgbClr val="C3B4D1">
                      <a:alpha val="45000"/>
                    </a:srgbClr>
                  </a:glow>
                </a:effectLst>
                <a:latin typeface="Century751 No2 BT" panose="02040604050505020204" pitchFamily="18" charset="0"/>
              </a:rPr>
              <a:t>Eukaryotic Transcription</a:t>
            </a:r>
            <a:endParaRPr lang="bg-BG" sz="1500" dirty="0">
              <a:solidFill>
                <a:srgbClr val="93D2BD"/>
              </a:solidFill>
              <a:effectLst>
                <a:glow rad="63500">
                  <a:srgbClr val="C3B4D1">
                    <a:alpha val="45000"/>
                  </a:srgbClr>
                </a:glow>
              </a:effectLst>
            </a:endParaRPr>
          </a:p>
        </p:txBody>
      </p:sp>
      <p:pic>
        <p:nvPicPr>
          <p:cNvPr id="116" name="Google Shape;1132;p58">
            <a:extLst>
              <a:ext uri="{FF2B5EF4-FFF2-40B4-BE49-F238E27FC236}">
                <a16:creationId xmlns:a16="http://schemas.microsoft.com/office/drawing/2014/main" id="{59608095-9D00-4311-971A-F9A08407CA2A}"/>
              </a:ext>
            </a:extLst>
          </p:cNvPr>
          <p:cNvPicPr preferRelativeResize="0"/>
          <p:nvPr/>
        </p:nvPicPr>
        <p:blipFill>
          <a:blip r:embed="rId8">
            <a:alphaModFix/>
            <a:duotone>
              <a:prstClr val="black"/>
              <a:srgbClr val="E2A6C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1247" y="-3338"/>
            <a:ext cx="798091" cy="6909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F692DAE-6778-49A6-989D-D17757EEF3DB}"/>
              </a:ext>
            </a:extLst>
          </p:cNvPr>
          <p:cNvGrpSpPr/>
          <p:nvPr/>
        </p:nvGrpSpPr>
        <p:grpSpPr>
          <a:xfrm>
            <a:off x="-12148" y="-24119"/>
            <a:ext cx="9204639" cy="5153766"/>
            <a:chOff x="-12148" y="-101544"/>
            <a:chExt cx="9204639" cy="5251972"/>
          </a:xfrm>
        </p:grpSpPr>
        <p:pic>
          <p:nvPicPr>
            <p:cNvPr id="117" name="Picture 2" descr="See the source image">
              <a:extLst>
                <a:ext uri="{FF2B5EF4-FFF2-40B4-BE49-F238E27FC236}">
                  <a16:creationId xmlns:a16="http://schemas.microsoft.com/office/drawing/2014/main" id="{C8987D3B-7D0E-46FE-A446-0A97C4D28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rgbClr val="C3B4D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48" y="-101544"/>
              <a:ext cx="9204639" cy="5251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oogle Shape;5754;p47">
              <a:extLst>
                <a:ext uri="{FF2B5EF4-FFF2-40B4-BE49-F238E27FC236}">
                  <a16:creationId xmlns:a16="http://schemas.microsoft.com/office/drawing/2014/main" id="{8CB56F49-088A-4586-B4AF-9B75B2143BEB}"/>
                </a:ext>
              </a:extLst>
            </p:cNvPr>
            <p:cNvGrpSpPr/>
            <p:nvPr/>
          </p:nvGrpSpPr>
          <p:grpSpPr>
            <a:xfrm>
              <a:off x="53532" y="-39210"/>
              <a:ext cx="547129" cy="514729"/>
              <a:chOff x="5309250" y="2903170"/>
              <a:chExt cx="359579" cy="355852"/>
            </a:xfrm>
            <a:solidFill>
              <a:srgbClr val="002060"/>
            </a:solidFill>
          </p:grpSpPr>
          <p:sp>
            <p:nvSpPr>
              <p:cNvPr id="25" name="Google Shape;5755;p47">
                <a:extLst>
                  <a:ext uri="{FF2B5EF4-FFF2-40B4-BE49-F238E27FC236}">
                    <a16:creationId xmlns:a16="http://schemas.microsoft.com/office/drawing/2014/main" id="{EA0640B1-CA4B-4661-9A08-9A720D410B53}"/>
                  </a:ext>
                </a:extLst>
              </p:cNvPr>
              <p:cNvSpPr/>
              <p:nvPr/>
            </p:nvSpPr>
            <p:spPr>
              <a:xfrm>
                <a:off x="5410517" y="3006317"/>
                <a:ext cx="77854" cy="76452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400" extrusionOk="0">
                    <a:moveTo>
                      <a:pt x="1345" y="315"/>
                    </a:moveTo>
                    <a:cubicBezTo>
                      <a:pt x="1450" y="315"/>
                      <a:pt x="1549" y="346"/>
                      <a:pt x="1631" y="420"/>
                    </a:cubicBezTo>
                    <a:cubicBezTo>
                      <a:pt x="1905" y="634"/>
                      <a:pt x="2060" y="1206"/>
                      <a:pt x="2096" y="1622"/>
                    </a:cubicBezTo>
                    <a:cubicBezTo>
                      <a:pt x="2104" y="1923"/>
                      <a:pt x="1755" y="2071"/>
                      <a:pt x="1406" y="2071"/>
                    </a:cubicBezTo>
                    <a:cubicBezTo>
                      <a:pt x="1257" y="2071"/>
                      <a:pt x="1109" y="2045"/>
                      <a:pt x="988" y="1991"/>
                    </a:cubicBezTo>
                    <a:cubicBezTo>
                      <a:pt x="560" y="1801"/>
                      <a:pt x="381" y="1313"/>
                      <a:pt x="560" y="872"/>
                    </a:cubicBezTo>
                    <a:cubicBezTo>
                      <a:pt x="693" y="580"/>
                      <a:pt x="1042" y="315"/>
                      <a:pt x="1345" y="315"/>
                    </a:cubicBezTo>
                    <a:close/>
                    <a:moveTo>
                      <a:pt x="1344" y="1"/>
                    </a:moveTo>
                    <a:cubicBezTo>
                      <a:pt x="906" y="1"/>
                      <a:pt x="447" y="320"/>
                      <a:pt x="262" y="741"/>
                    </a:cubicBezTo>
                    <a:cubicBezTo>
                      <a:pt x="0" y="1336"/>
                      <a:pt x="262" y="2027"/>
                      <a:pt x="857" y="2289"/>
                    </a:cubicBezTo>
                    <a:cubicBezTo>
                      <a:pt x="1022" y="2363"/>
                      <a:pt x="1214" y="2400"/>
                      <a:pt x="1407" y="2400"/>
                    </a:cubicBezTo>
                    <a:cubicBezTo>
                      <a:pt x="1925" y="2400"/>
                      <a:pt x="2443" y="2134"/>
                      <a:pt x="2417" y="1622"/>
                    </a:cubicBezTo>
                    <a:cubicBezTo>
                      <a:pt x="2405" y="1134"/>
                      <a:pt x="2203" y="479"/>
                      <a:pt x="1858" y="182"/>
                    </a:cubicBezTo>
                    <a:cubicBezTo>
                      <a:pt x="1704" y="56"/>
                      <a:pt x="1526" y="1"/>
                      <a:pt x="1344" y="1"/>
                    </a:cubicBezTo>
                    <a:close/>
                  </a:path>
                </a:pathLst>
              </a:custGeom>
              <a:grpFill/>
              <a:ln>
                <a:solidFill>
                  <a:srgbClr val="B5A4C5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5756;p47">
                <a:extLst>
                  <a:ext uri="{FF2B5EF4-FFF2-40B4-BE49-F238E27FC236}">
                    <a16:creationId xmlns:a16="http://schemas.microsoft.com/office/drawing/2014/main" id="{4BE30D83-DDC1-4590-B20F-0F5C66410BD8}"/>
                  </a:ext>
                </a:extLst>
              </p:cNvPr>
              <p:cNvSpPr/>
              <p:nvPr/>
            </p:nvSpPr>
            <p:spPr>
              <a:xfrm>
                <a:off x="5309250" y="2903170"/>
                <a:ext cx="359579" cy="355852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1171" extrusionOk="0">
                    <a:moveTo>
                      <a:pt x="3691" y="336"/>
                    </a:moveTo>
                    <a:cubicBezTo>
                      <a:pt x="3775" y="336"/>
                      <a:pt x="3846" y="383"/>
                      <a:pt x="3870" y="455"/>
                    </a:cubicBezTo>
                    <a:lnTo>
                      <a:pt x="4084" y="991"/>
                    </a:lnTo>
                    <a:cubicBezTo>
                      <a:pt x="3953" y="1003"/>
                      <a:pt x="3846" y="1050"/>
                      <a:pt x="3739" y="1122"/>
                    </a:cubicBezTo>
                    <a:lnTo>
                      <a:pt x="3536" y="586"/>
                    </a:lnTo>
                    <a:cubicBezTo>
                      <a:pt x="3489" y="455"/>
                      <a:pt x="3572" y="336"/>
                      <a:pt x="3691" y="336"/>
                    </a:cubicBezTo>
                    <a:close/>
                    <a:moveTo>
                      <a:pt x="7834" y="436"/>
                    </a:moveTo>
                    <a:cubicBezTo>
                      <a:pt x="7859" y="436"/>
                      <a:pt x="7883" y="442"/>
                      <a:pt x="7906" y="455"/>
                    </a:cubicBezTo>
                    <a:cubicBezTo>
                      <a:pt x="7989" y="503"/>
                      <a:pt x="8037" y="598"/>
                      <a:pt x="7989" y="693"/>
                    </a:cubicBezTo>
                    <a:lnTo>
                      <a:pt x="7763" y="1217"/>
                    </a:lnTo>
                    <a:cubicBezTo>
                      <a:pt x="7668" y="1134"/>
                      <a:pt x="7561" y="1086"/>
                      <a:pt x="7418" y="1062"/>
                    </a:cubicBezTo>
                    <a:lnTo>
                      <a:pt x="7668" y="538"/>
                    </a:lnTo>
                    <a:cubicBezTo>
                      <a:pt x="7702" y="478"/>
                      <a:pt x="7769" y="436"/>
                      <a:pt x="7834" y="436"/>
                    </a:cubicBezTo>
                    <a:close/>
                    <a:moveTo>
                      <a:pt x="698" y="3177"/>
                    </a:moveTo>
                    <a:cubicBezTo>
                      <a:pt x="775" y="3177"/>
                      <a:pt x="883" y="3247"/>
                      <a:pt x="1298" y="3431"/>
                    </a:cubicBezTo>
                    <a:cubicBezTo>
                      <a:pt x="1250" y="3479"/>
                      <a:pt x="1227" y="3539"/>
                      <a:pt x="1191" y="3586"/>
                    </a:cubicBezTo>
                    <a:cubicBezTo>
                      <a:pt x="1191" y="3586"/>
                      <a:pt x="1167" y="3658"/>
                      <a:pt x="1155" y="3765"/>
                    </a:cubicBezTo>
                    <a:lnTo>
                      <a:pt x="631" y="3527"/>
                    </a:lnTo>
                    <a:cubicBezTo>
                      <a:pt x="477" y="3479"/>
                      <a:pt x="477" y="3253"/>
                      <a:pt x="631" y="3193"/>
                    </a:cubicBezTo>
                    <a:cubicBezTo>
                      <a:pt x="655" y="3183"/>
                      <a:pt x="675" y="3177"/>
                      <a:pt x="698" y="3177"/>
                    </a:cubicBezTo>
                    <a:close/>
                    <a:moveTo>
                      <a:pt x="10679" y="3437"/>
                    </a:moveTo>
                    <a:cubicBezTo>
                      <a:pt x="10755" y="3437"/>
                      <a:pt x="10841" y="3482"/>
                      <a:pt x="10871" y="3551"/>
                    </a:cubicBezTo>
                    <a:cubicBezTo>
                      <a:pt x="10906" y="3646"/>
                      <a:pt x="10847" y="3765"/>
                      <a:pt x="10764" y="3789"/>
                    </a:cubicBezTo>
                    <a:lnTo>
                      <a:pt x="10228" y="4003"/>
                    </a:lnTo>
                    <a:cubicBezTo>
                      <a:pt x="10216" y="3848"/>
                      <a:pt x="10168" y="3741"/>
                      <a:pt x="10097" y="3658"/>
                    </a:cubicBezTo>
                    <a:lnTo>
                      <a:pt x="10633" y="3443"/>
                    </a:lnTo>
                    <a:cubicBezTo>
                      <a:pt x="10647" y="3439"/>
                      <a:pt x="10663" y="3437"/>
                      <a:pt x="10679" y="3437"/>
                    </a:cubicBezTo>
                    <a:close/>
                    <a:moveTo>
                      <a:pt x="1060" y="7134"/>
                    </a:moveTo>
                    <a:cubicBezTo>
                      <a:pt x="1072" y="7265"/>
                      <a:pt x="1119" y="7372"/>
                      <a:pt x="1191" y="7480"/>
                    </a:cubicBezTo>
                    <a:lnTo>
                      <a:pt x="655" y="7682"/>
                    </a:lnTo>
                    <a:cubicBezTo>
                      <a:pt x="635" y="7694"/>
                      <a:pt x="612" y="7699"/>
                      <a:pt x="589" y="7699"/>
                    </a:cubicBezTo>
                    <a:cubicBezTo>
                      <a:pt x="518" y="7699"/>
                      <a:pt x="444" y="7650"/>
                      <a:pt x="417" y="7587"/>
                    </a:cubicBezTo>
                    <a:cubicBezTo>
                      <a:pt x="381" y="7492"/>
                      <a:pt x="429" y="7372"/>
                      <a:pt x="524" y="7349"/>
                    </a:cubicBezTo>
                    <a:lnTo>
                      <a:pt x="1060" y="7134"/>
                    </a:lnTo>
                    <a:close/>
                    <a:moveTo>
                      <a:pt x="10144" y="7361"/>
                    </a:moveTo>
                    <a:lnTo>
                      <a:pt x="10656" y="7599"/>
                    </a:lnTo>
                    <a:cubicBezTo>
                      <a:pt x="10811" y="7658"/>
                      <a:pt x="10811" y="7884"/>
                      <a:pt x="10656" y="7944"/>
                    </a:cubicBezTo>
                    <a:cubicBezTo>
                      <a:pt x="10637" y="7950"/>
                      <a:pt x="10619" y="7953"/>
                      <a:pt x="10601" y="7953"/>
                    </a:cubicBezTo>
                    <a:cubicBezTo>
                      <a:pt x="10506" y="7953"/>
                      <a:pt x="10398" y="7875"/>
                      <a:pt x="9990" y="7706"/>
                    </a:cubicBezTo>
                    <a:cubicBezTo>
                      <a:pt x="10061" y="7611"/>
                      <a:pt x="10121" y="7515"/>
                      <a:pt x="10144" y="7361"/>
                    </a:cubicBezTo>
                    <a:close/>
                    <a:moveTo>
                      <a:pt x="3536" y="9920"/>
                    </a:moveTo>
                    <a:cubicBezTo>
                      <a:pt x="3620" y="9992"/>
                      <a:pt x="3727" y="10051"/>
                      <a:pt x="3870" y="10063"/>
                    </a:cubicBezTo>
                    <a:lnTo>
                      <a:pt x="3620" y="10587"/>
                    </a:lnTo>
                    <a:cubicBezTo>
                      <a:pt x="3584" y="10658"/>
                      <a:pt x="3522" y="10696"/>
                      <a:pt x="3454" y="10696"/>
                    </a:cubicBezTo>
                    <a:cubicBezTo>
                      <a:pt x="3430" y="10696"/>
                      <a:pt x="3406" y="10691"/>
                      <a:pt x="3382" y="10682"/>
                    </a:cubicBezTo>
                    <a:cubicBezTo>
                      <a:pt x="3298" y="10635"/>
                      <a:pt x="3251" y="10528"/>
                      <a:pt x="3298" y="10444"/>
                    </a:cubicBezTo>
                    <a:lnTo>
                      <a:pt x="3536" y="9920"/>
                    </a:lnTo>
                    <a:close/>
                    <a:moveTo>
                      <a:pt x="7549" y="10016"/>
                    </a:moveTo>
                    <a:cubicBezTo>
                      <a:pt x="7727" y="10528"/>
                      <a:pt x="7799" y="10575"/>
                      <a:pt x="7763" y="10694"/>
                    </a:cubicBezTo>
                    <a:cubicBezTo>
                      <a:pt x="7728" y="10770"/>
                      <a:pt x="7659" y="10809"/>
                      <a:pt x="7590" y="10809"/>
                    </a:cubicBezTo>
                    <a:cubicBezTo>
                      <a:pt x="7519" y="10809"/>
                      <a:pt x="7448" y="10767"/>
                      <a:pt x="7418" y="10682"/>
                    </a:cubicBezTo>
                    <a:lnTo>
                      <a:pt x="7204" y="10147"/>
                    </a:lnTo>
                    <a:cubicBezTo>
                      <a:pt x="7346" y="10123"/>
                      <a:pt x="7442" y="10087"/>
                      <a:pt x="7549" y="10016"/>
                    </a:cubicBezTo>
                    <a:close/>
                    <a:moveTo>
                      <a:pt x="3696" y="1"/>
                    </a:moveTo>
                    <a:cubicBezTo>
                      <a:pt x="3631" y="1"/>
                      <a:pt x="3565" y="13"/>
                      <a:pt x="3501" y="38"/>
                    </a:cubicBezTo>
                    <a:cubicBezTo>
                      <a:pt x="3239" y="145"/>
                      <a:pt x="3096" y="443"/>
                      <a:pt x="3203" y="705"/>
                    </a:cubicBezTo>
                    <a:lnTo>
                      <a:pt x="3477" y="1407"/>
                    </a:lnTo>
                    <a:cubicBezTo>
                      <a:pt x="3239" y="1753"/>
                      <a:pt x="3203" y="1765"/>
                      <a:pt x="2846" y="1824"/>
                    </a:cubicBezTo>
                    <a:cubicBezTo>
                      <a:pt x="2655" y="1848"/>
                      <a:pt x="2429" y="1896"/>
                      <a:pt x="2286" y="2050"/>
                    </a:cubicBezTo>
                    <a:cubicBezTo>
                      <a:pt x="2012" y="2300"/>
                      <a:pt x="2060" y="2741"/>
                      <a:pt x="1929" y="2955"/>
                    </a:cubicBezTo>
                    <a:cubicBezTo>
                      <a:pt x="1870" y="3027"/>
                      <a:pt x="1762" y="3098"/>
                      <a:pt x="1643" y="3181"/>
                    </a:cubicBezTo>
                    <a:cubicBezTo>
                      <a:pt x="1631" y="3193"/>
                      <a:pt x="1608" y="3205"/>
                      <a:pt x="1584" y="3217"/>
                    </a:cubicBezTo>
                    <a:lnTo>
                      <a:pt x="893" y="2920"/>
                    </a:lnTo>
                    <a:cubicBezTo>
                      <a:pt x="830" y="2888"/>
                      <a:pt x="761" y="2873"/>
                      <a:pt x="692" y="2873"/>
                    </a:cubicBezTo>
                    <a:cubicBezTo>
                      <a:pt x="630" y="2873"/>
                      <a:pt x="568" y="2885"/>
                      <a:pt x="512" y="2908"/>
                    </a:cubicBezTo>
                    <a:cubicBezTo>
                      <a:pt x="84" y="3074"/>
                      <a:pt x="60" y="3670"/>
                      <a:pt x="477" y="3860"/>
                    </a:cubicBezTo>
                    <a:lnTo>
                      <a:pt x="1167" y="4158"/>
                    </a:lnTo>
                    <a:cubicBezTo>
                      <a:pt x="1239" y="4563"/>
                      <a:pt x="1239" y="4586"/>
                      <a:pt x="1012" y="4920"/>
                    </a:cubicBezTo>
                    <a:cubicBezTo>
                      <a:pt x="893" y="5086"/>
                      <a:pt x="774" y="5265"/>
                      <a:pt x="774" y="5467"/>
                    </a:cubicBezTo>
                    <a:cubicBezTo>
                      <a:pt x="762" y="5825"/>
                      <a:pt x="1119" y="6122"/>
                      <a:pt x="1167" y="6360"/>
                    </a:cubicBezTo>
                    <a:cubicBezTo>
                      <a:pt x="1179" y="6479"/>
                      <a:pt x="1155" y="6646"/>
                      <a:pt x="1108" y="6777"/>
                    </a:cubicBezTo>
                    <a:lnTo>
                      <a:pt x="405" y="7051"/>
                    </a:lnTo>
                    <a:cubicBezTo>
                      <a:pt x="143" y="7146"/>
                      <a:pt x="0" y="7444"/>
                      <a:pt x="107" y="7718"/>
                    </a:cubicBezTo>
                    <a:cubicBezTo>
                      <a:pt x="190" y="7920"/>
                      <a:pt x="386" y="8051"/>
                      <a:pt x="592" y="8051"/>
                    </a:cubicBezTo>
                    <a:cubicBezTo>
                      <a:pt x="653" y="8051"/>
                      <a:pt x="714" y="8040"/>
                      <a:pt x="774" y="8015"/>
                    </a:cubicBezTo>
                    <a:lnTo>
                      <a:pt x="1477" y="7742"/>
                    </a:lnTo>
                    <a:cubicBezTo>
                      <a:pt x="1822" y="7980"/>
                      <a:pt x="1834" y="8015"/>
                      <a:pt x="1893" y="8373"/>
                    </a:cubicBezTo>
                    <a:cubicBezTo>
                      <a:pt x="1989" y="8932"/>
                      <a:pt x="2131" y="9075"/>
                      <a:pt x="2667" y="9194"/>
                    </a:cubicBezTo>
                    <a:cubicBezTo>
                      <a:pt x="3036" y="9277"/>
                      <a:pt x="3060" y="9289"/>
                      <a:pt x="3274" y="9647"/>
                    </a:cubicBezTo>
                    <a:lnTo>
                      <a:pt x="2977" y="10337"/>
                    </a:lnTo>
                    <a:cubicBezTo>
                      <a:pt x="2815" y="10691"/>
                      <a:pt x="3091" y="11053"/>
                      <a:pt x="3439" y="11053"/>
                    </a:cubicBezTo>
                    <a:cubicBezTo>
                      <a:pt x="3502" y="11053"/>
                      <a:pt x="3567" y="11041"/>
                      <a:pt x="3632" y="11016"/>
                    </a:cubicBezTo>
                    <a:cubicBezTo>
                      <a:pt x="3775" y="10980"/>
                      <a:pt x="3858" y="10873"/>
                      <a:pt x="3917" y="10754"/>
                    </a:cubicBezTo>
                    <a:lnTo>
                      <a:pt x="4215" y="10063"/>
                    </a:lnTo>
                    <a:cubicBezTo>
                      <a:pt x="4361" y="10038"/>
                      <a:pt x="4457" y="10021"/>
                      <a:pt x="4536" y="10021"/>
                    </a:cubicBezTo>
                    <a:cubicBezTo>
                      <a:pt x="4677" y="10021"/>
                      <a:pt x="4764" y="10073"/>
                      <a:pt x="4977" y="10218"/>
                    </a:cubicBezTo>
                    <a:cubicBezTo>
                      <a:pt x="5204" y="10377"/>
                      <a:pt x="5367" y="10458"/>
                      <a:pt x="5538" y="10458"/>
                    </a:cubicBezTo>
                    <a:cubicBezTo>
                      <a:pt x="5699" y="10458"/>
                      <a:pt x="5865" y="10386"/>
                      <a:pt x="6096" y="10242"/>
                    </a:cubicBezTo>
                    <a:cubicBezTo>
                      <a:pt x="6280" y="10126"/>
                      <a:pt x="6363" y="10080"/>
                      <a:pt x="6476" y="10080"/>
                    </a:cubicBezTo>
                    <a:cubicBezTo>
                      <a:pt x="6560" y="10080"/>
                      <a:pt x="6661" y="10106"/>
                      <a:pt x="6834" y="10147"/>
                    </a:cubicBezTo>
                    <a:lnTo>
                      <a:pt x="7108" y="10837"/>
                    </a:lnTo>
                    <a:cubicBezTo>
                      <a:pt x="7180" y="11051"/>
                      <a:pt x="7370" y="11171"/>
                      <a:pt x="7585" y="11171"/>
                    </a:cubicBezTo>
                    <a:cubicBezTo>
                      <a:pt x="7942" y="11171"/>
                      <a:pt x="8192" y="10813"/>
                      <a:pt x="8061" y="10468"/>
                    </a:cubicBezTo>
                    <a:lnTo>
                      <a:pt x="7787" y="9766"/>
                    </a:lnTo>
                    <a:cubicBezTo>
                      <a:pt x="8025" y="9432"/>
                      <a:pt x="8061" y="9408"/>
                      <a:pt x="8418" y="9349"/>
                    </a:cubicBezTo>
                    <a:cubicBezTo>
                      <a:pt x="8978" y="9266"/>
                      <a:pt x="9109" y="9111"/>
                      <a:pt x="9228" y="8575"/>
                    </a:cubicBezTo>
                    <a:cubicBezTo>
                      <a:pt x="9323" y="8206"/>
                      <a:pt x="9335" y="8194"/>
                      <a:pt x="9692" y="7968"/>
                    </a:cubicBezTo>
                    <a:cubicBezTo>
                      <a:pt x="10198" y="8180"/>
                      <a:pt x="10406" y="8313"/>
                      <a:pt x="10595" y="8313"/>
                    </a:cubicBezTo>
                    <a:cubicBezTo>
                      <a:pt x="10650" y="8313"/>
                      <a:pt x="10704" y="8302"/>
                      <a:pt x="10764" y="8277"/>
                    </a:cubicBezTo>
                    <a:cubicBezTo>
                      <a:pt x="11192" y="8075"/>
                      <a:pt x="11216" y="7480"/>
                      <a:pt x="10799" y="7301"/>
                    </a:cubicBezTo>
                    <a:lnTo>
                      <a:pt x="10109" y="7003"/>
                    </a:lnTo>
                    <a:cubicBezTo>
                      <a:pt x="10037" y="6599"/>
                      <a:pt x="10037" y="6575"/>
                      <a:pt x="10263" y="6241"/>
                    </a:cubicBezTo>
                    <a:cubicBezTo>
                      <a:pt x="10573" y="5801"/>
                      <a:pt x="10597" y="5622"/>
                      <a:pt x="10287" y="5134"/>
                    </a:cubicBezTo>
                    <a:cubicBezTo>
                      <a:pt x="10085" y="4801"/>
                      <a:pt x="10097" y="4789"/>
                      <a:pt x="10180" y="4384"/>
                    </a:cubicBezTo>
                    <a:lnTo>
                      <a:pt x="10883" y="4122"/>
                    </a:lnTo>
                    <a:cubicBezTo>
                      <a:pt x="11156" y="4015"/>
                      <a:pt x="11287" y="3717"/>
                      <a:pt x="11180" y="3443"/>
                    </a:cubicBezTo>
                    <a:cubicBezTo>
                      <a:pt x="11097" y="3239"/>
                      <a:pt x="10898" y="3115"/>
                      <a:pt x="10690" y="3115"/>
                    </a:cubicBezTo>
                    <a:cubicBezTo>
                      <a:pt x="10631" y="3115"/>
                      <a:pt x="10571" y="3125"/>
                      <a:pt x="10513" y="3146"/>
                    </a:cubicBezTo>
                    <a:lnTo>
                      <a:pt x="9811" y="3420"/>
                    </a:lnTo>
                    <a:cubicBezTo>
                      <a:pt x="9466" y="3181"/>
                      <a:pt x="9454" y="3146"/>
                      <a:pt x="9394" y="2789"/>
                    </a:cubicBezTo>
                    <a:cubicBezTo>
                      <a:pt x="9311" y="2229"/>
                      <a:pt x="9156" y="2086"/>
                      <a:pt x="8620" y="1979"/>
                    </a:cubicBezTo>
                    <a:cubicBezTo>
                      <a:pt x="8251" y="1884"/>
                      <a:pt x="8239" y="1872"/>
                      <a:pt x="8013" y="1515"/>
                    </a:cubicBezTo>
                    <a:lnTo>
                      <a:pt x="8311" y="824"/>
                    </a:lnTo>
                    <a:cubicBezTo>
                      <a:pt x="8430" y="574"/>
                      <a:pt x="8311" y="264"/>
                      <a:pt x="8037" y="157"/>
                    </a:cubicBezTo>
                    <a:cubicBezTo>
                      <a:pt x="7971" y="126"/>
                      <a:pt x="7901" y="111"/>
                      <a:pt x="7831" y="111"/>
                    </a:cubicBezTo>
                    <a:cubicBezTo>
                      <a:pt x="7638" y="111"/>
                      <a:pt x="7449" y="226"/>
                      <a:pt x="7370" y="419"/>
                    </a:cubicBezTo>
                    <a:lnTo>
                      <a:pt x="7073" y="1110"/>
                    </a:lnTo>
                    <a:cubicBezTo>
                      <a:pt x="6927" y="1135"/>
                      <a:pt x="6831" y="1152"/>
                      <a:pt x="6751" y="1152"/>
                    </a:cubicBezTo>
                    <a:cubicBezTo>
                      <a:pt x="6611" y="1152"/>
                      <a:pt x="6524" y="1100"/>
                      <a:pt x="6311" y="955"/>
                    </a:cubicBezTo>
                    <a:lnTo>
                      <a:pt x="6180" y="872"/>
                    </a:lnTo>
                    <a:cubicBezTo>
                      <a:pt x="6152" y="853"/>
                      <a:pt x="6119" y="844"/>
                      <a:pt x="6087" y="844"/>
                    </a:cubicBezTo>
                    <a:cubicBezTo>
                      <a:pt x="6034" y="844"/>
                      <a:pt x="5983" y="868"/>
                      <a:pt x="5953" y="919"/>
                    </a:cubicBezTo>
                    <a:cubicBezTo>
                      <a:pt x="5918" y="991"/>
                      <a:pt x="5930" y="1098"/>
                      <a:pt x="6001" y="1134"/>
                    </a:cubicBezTo>
                    <a:lnTo>
                      <a:pt x="6132" y="1229"/>
                    </a:lnTo>
                    <a:cubicBezTo>
                      <a:pt x="6389" y="1406"/>
                      <a:pt x="6533" y="1474"/>
                      <a:pt x="6731" y="1474"/>
                    </a:cubicBezTo>
                    <a:cubicBezTo>
                      <a:pt x="6826" y="1474"/>
                      <a:pt x="6933" y="1458"/>
                      <a:pt x="7073" y="1431"/>
                    </a:cubicBezTo>
                    <a:cubicBezTo>
                      <a:pt x="7189" y="1411"/>
                      <a:pt x="7278" y="1397"/>
                      <a:pt x="7350" y="1397"/>
                    </a:cubicBezTo>
                    <a:cubicBezTo>
                      <a:pt x="7531" y="1397"/>
                      <a:pt x="7614" y="1481"/>
                      <a:pt x="7775" y="1753"/>
                    </a:cubicBezTo>
                    <a:cubicBezTo>
                      <a:pt x="8013" y="2122"/>
                      <a:pt x="8120" y="2193"/>
                      <a:pt x="8561" y="2300"/>
                    </a:cubicBezTo>
                    <a:cubicBezTo>
                      <a:pt x="8966" y="2384"/>
                      <a:pt x="9013" y="2419"/>
                      <a:pt x="9085" y="2848"/>
                    </a:cubicBezTo>
                    <a:cubicBezTo>
                      <a:pt x="9109" y="3015"/>
                      <a:pt x="9144" y="3181"/>
                      <a:pt x="9228" y="3324"/>
                    </a:cubicBezTo>
                    <a:cubicBezTo>
                      <a:pt x="9370" y="3551"/>
                      <a:pt x="9621" y="3658"/>
                      <a:pt x="9799" y="3812"/>
                    </a:cubicBezTo>
                    <a:cubicBezTo>
                      <a:pt x="9882" y="3908"/>
                      <a:pt x="9906" y="3932"/>
                      <a:pt x="9906" y="3955"/>
                    </a:cubicBezTo>
                    <a:cubicBezTo>
                      <a:pt x="9906" y="3955"/>
                      <a:pt x="9930" y="4015"/>
                      <a:pt x="9906" y="4193"/>
                    </a:cubicBezTo>
                    <a:cubicBezTo>
                      <a:pt x="9859" y="4444"/>
                      <a:pt x="9787" y="4634"/>
                      <a:pt x="9823" y="4860"/>
                    </a:cubicBezTo>
                    <a:cubicBezTo>
                      <a:pt x="9882" y="5194"/>
                      <a:pt x="10216" y="5467"/>
                      <a:pt x="10204" y="5694"/>
                    </a:cubicBezTo>
                    <a:cubicBezTo>
                      <a:pt x="10204" y="5920"/>
                      <a:pt x="9859" y="6170"/>
                      <a:pt x="9787" y="6515"/>
                    </a:cubicBezTo>
                    <a:cubicBezTo>
                      <a:pt x="9704" y="6813"/>
                      <a:pt x="9906" y="7241"/>
                      <a:pt x="9811" y="7420"/>
                    </a:cubicBezTo>
                    <a:cubicBezTo>
                      <a:pt x="9728" y="7611"/>
                      <a:pt x="9275" y="7777"/>
                      <a:pt x="9109" y="8015"/>
                    </a:cubicBezTo>
                    <a:cubicBezTo>
                      <a:pt x="8918" y="8277"/>
                      <a:pt x="8954" y="8718"/>
                      <a:pt x="8787" y="8873"/>
                    </a:cubicBezTo>
                    <a:cubicBezTo>
                      <a:pt x="8620" y="9027"/>
                      <a:pt x="8192" y="8980"/>
                      <a:pt x="7906" y="9158"/>
                    </a:cubicBezTo>
                    <a:cubicBezTo>
                      <a:pt x="7644" y="9325"/>
                      <a:pt x="7477" y="9754"/>
                      <a:pt x="7287" y="9825"/>
                    </a:cubicBezTo>
                    <a:cubicBezTo>
                      <a:pt x="7254" y="9840"/>
                      <a:pt x="7210" y="9846"/>
                      <a:pt x="7163" y="9846"/>
                    </a:cubicBezTo>
                    <a:cubicBezTo>
                      <a:pt x="7058" y="9846"/>
                      <a:pt x="6936" y="9818"/>
                      <a:pt x="6870" y="9801"/>
                    </a:cubicBezTo>
                    <a:cubicBezTo>
                      <a:pt x="6712" y="9764"/>
                      <a:pt x="6595" y="9744"/>
                      <a:pt x="6493" y="9744"/>
                    </a:cubicBezTo>
                    <a:cubicBezTo>
                      <a:pt x="6304" y="9744"/>
                      <a:pt x="6170" y="9813"/>
                      <a:pt x="5930" y="9968"/>
                    </a:cubicBezTo>
                    <a:cubicBezTo>
                      <a:pt x="5756" y="10072"/>
                      <a:pt x="5655" y="10126"/>
                      <a:pt x="5557" y="10126"/>
                    </a:cubicBezTo>
                    <a:cubicBezTo>
                      <a:pt x="5453" y="10126"/>
                      <a:pt x="5351" y="10066"/>
                      <a:pt x="5168" y="9944"/>
                    </a:cubicBezTo>
                    <a:cubicBezTo>
                      <a:pt x="4918" y="9767"/>
                      <a:pt x="4777" y="9704"/>
                      <a:pt x="4576" y="9704"/>
                    </a:cubicBezTo>
                    <a:cubicBezTo>
                      <a:pt x="4480" y="9704"/>
                      <a:pt x="4370" y="9719"/>
                      <a:pt x="4227" y="9742"/>
                    </a:cubicBezTo>
                    <a:cubicBezTo>
                      <a:pt x="4095" y="9764"/>
                      <a:pt x="4008" y="9771"/>
                      <a:pt x="3947" y="9771"/>
                    </a:cubicBezTo>
                    <a:cubicBezTo>
                      <a:pt x="3843" y="9771"/>
                      <a:pt x="3821" y="9749"/>
                      <a:pt x="3798" y="9742"/>
                    </a:cubicBezTo>
                    <a:cubicBezTo>
                      <a:pt x="3608" y="9647"/>
                      <a:pt x="3453" y="9218"/>
                      <a:pt x="3203" y="9039"/>
                    </a:cubicBezTo>
                    <a:cubicBezTo>
                      <a:pt x="2941" y="8849"/>
                      <a:pt x="2501" y="8873"/>
                      <a:pt x="2346" y="8718"/>
                    </a:cubicBezTo>
                    <a:cubicBezTo>
                      <a:pt x="2191" y="8551"/>
                      <a:pt x="2239" y="8123"/>
                      <a:pt x="2060" y="7837"/>
                    </a:cubicBezTo>
                    <a:cubicBezTo>
                      <a:pt x="1941" y="7646"/>
                      <a:pt x="1750" y="7551"/>
                      <a:pt x="1548" y="7384"/>
                    </a:cubicBezTo>
                    <a:cubicBezTo>
                      <a:pt x="1417" y="7265"/>
                      <a:pt x="1393" y="7206"/>
                      <a:pt x="1393" y="7206"/>
                    </a:cubicBezTo>
                    <a:cubicBezTo>
                      <a:pt x="1310" y="7015"/>
                      <a:pt x="1524" y="6599"/>
                      <a:pt x="1465" y="6301"/>
                    </a:cubicBezTo>
                    <a:cubicBezTo>
                      <a:pt x="1405" y="5979"/>
                      <a:pt x="1072" y="5694"/>
                      <a:pt x="1096" y="5467"/>
                    </a:cubicBezTo>
                    <a:cubicBezTo>
                      <a:pt x="1096" y="5241"/>
                      <a:pt x="1429" y="4991"/>
                      <a:pt x="1512" y="4646"/>
                    </a:cubicBezTo>
                    <a:cubicBezTo>
                      <a:pt x="1584" y="4336"/>
                      <a:pt x="1393" y="3932"/>
                      <a:pt x="1477" y="3741"/>
                    </a:cubicBezTo>
                    <a:cubicBezTo>
                      <a:pt x="1572" y="3551"/>
                      <a:pt x="2001" y="3396"/>
                      <a:pt x="2179" y="3146"/>
                    </a:cubicBezTo>
                    <a:cubicBezTo>
                      <a:pt x="2370" y="2884"/>
                      <a:pt x="2346" y="2443"/>
                      <a:pt x="2501" y="2288"/>
                    </a:cubicBezTo>
                    <a:cubicBezTo>
                      <a:pt x="2667" y="2134"/>
                      <a:pt x="3096" y="2181"/>
                      <a:pt x="3382" y="2003"/>
                    </a:cubicBezTo>
                    <a:cubicBezTo>
                      <a:pt x="3608" y="1872"/>
                      <a:pt x="3715" y="1610"/>
                      <a:pt x="3870" y="1431"/>
                    </a:cubicBezTo>
                    <a:cubicBezTo>
                      <a:pt x="3944" y="1357"/>
                      <a:pt x="3995" y="1320"/>
                      <a:pt x="4116" y="1320"/>
                    </a:cubicBezTo>
                    <a:cubicBezTo>
                      <a:pt x="4189" y="1320"/>
                      <a:pt x="4287" y="1333"/>
                      <a:pt x="4429" y="1360"/>
                    </a:cubicBezTo>
                    <a:cubicBezTo>
                      <a:pt x="4543" y="1395"/>
                      <a:pt x="4662" y="1417"/>
                      <a:pt x="4784" y="1417"/>
                    </a:cubicBezTo>
                    <a:cubicBezTo>
                      <a:pt x="4828" y="1417"/>
                      <a:pt x="4873" y="1414"/>
                      <a:pt x="4918" y="1407"/>
                    </a:cubicBezTo>
                    <a:cubicBezTo>
                      <a:pt x="5144" y="1360"/>
                      <a:pt x="5322" y="1217"/>
                      <a:pt x="5513" y="1110"/>
                    </a:cubicBezTo>
                    <a:cubicBezTo>
                      <a:pt x="5584" y="1062"/>
                      <a:pt x="5620" y="955"/>
                      <a:pt x="5572" y="884"/>
                    </a:cubicBezTo>
                    <a:cubicBezTo>
                      <a:pt x="5540" y="835"/>
                      <a:pt x="5479" y="802"/>
                      <a:pt x="5421" y="802"/>
                    </a:cubicBezTo>
                    <a:cubicBezTo>
                      <a:pt x="5395" y="802"/>
                      <a:pt x="5369" y="809"/>
                      <a:pt x="5346" y="824"/>
                    </a:cubicBezTo>
                    <a:cubicBezTo>
                      <a:pt x="5023" y="1010"/>
                      <a:pt x="4963" y="1086"/>
                      <a:pt x="4794" y="1086"/>
                    </a:cubicBezTo>
                    <a:cubicBezTo>
                      <a:pt x="4714" y="1086"/>
                      <a:pt x="4610" y="1069"/>
                      <a:pt x="4441" y="1038"/>
                    </a:cubicBezTo>
                    <a:lnTo>
                      <a:pt x="4167" y="336"/>
                    </a:lnTo>
                    <a:cubicBezTo>
                      <a:pt x="4095" y="127"/>
                      <a:pt x="3904" y="1"/>
                      <a:pt x="3696" y="1"/>
                    </a:cubicBezTo>
                    <a:close/>
                  </a:path>
                </a:pathLst>
              </a:custGeom>
              <a:grpFill/>
              <a:ln>
                <a:solidFill>
                  <a:srgbClr val="B5A4C5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5757;p47">
                <a:extLst>
                  <a:ext uri="{FF2B5EF4-FFF2-40B4-BE49-F238E27FC236}">
                    <a16:creationId xmlns:a16="http://schemas.microsoft.com/office/drawing/2014/main" id="{5E835FB7-B255-4E4B-9B70-53DD33296411}"/>
                  </a:ext>
                </a:extLst>
              </p:cNvPr>
              <p:cNvSpPr/>
              <p:nvPr/>
            </p:nvSpPr>
            <p:spPr>
              <a:xfrm>
                <a:off x="5466263" y="3032979"/>
                <a:ext cx="127101" cy="146214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4590" extrusionOk="0">
                    <a:moveTo>
                      <a:pt x="2681" y="1"/>
                    </a:moveTo>
                    <a:cubicBezTo>
                      <a:pt x="2422" y="1"/>
                      <a:pt x="2181" y="137"/>
                      <a:pt x="2120" y="428"/>
                    </a:cubicBezTo>
                    <a:cubicBezTo>
                      <a:pt x="2036" y="773"/>
                      <a:pt x="1941" y="1095"/>
                      <a:pt x="1786" y="1392"/>
                    </a:cubicBezTo>
                    <a:cubicBezTo>
                      <a:pt x="1739" y="1476"/>
                      <a:pt x="1786" y="1571"/>
                      <a:pt x="1858" y="1619"/>
                    </a:cubicBezTo>
                    <a:cubicBezTo>
                      <a:pt x="1881" y="1632"/>
                      <a:pt x="1905" y="1638"/>
                      <a:pt x="1929" y="1638"/>
                    </a:cubicBezTo>
                    <a:cubicBezTo>
                      <a:pt x="1991" y="1638"/>
                      <a:pt x="2050" y="1599"/>
                      <a:pt x="2084" y="1547"/>
                    </a:cubicBezTo>
                    <a:cubicBezTo>
                      <a:pt x="2251" y="1214"/>
                      <a:pt x="2358" y="880"/>
                      <a:pt x="2441" y="499"/>
                    </a:cubicBezTo>
                    <a:cubicBezTo>
                      <a:pt x="2466" y="387"/>
                      <a:pt x="2563" y="336"/>
                      <a:pt x="2676" y="336"/>
                    </a:cubicBezTo>
                    <a:cubicBezTo>
                      <a:pt x="2836" y="336"/>
                      <a:pt x="3028" y="439"/>
                      <a:pt x="3084" y="607"/>
                    </a:cubicBezTo>
                    <a:cubicBezTo>
                      <a:pt x="3287" y="1214"/>
                      <a:pt x="3632" y="2214"/>
                      <a:pt x="3072" y="3095"/>
                    </a:cubicBezTo>
                    <a:cubicBezTo>
                      <a:pt x="2512" y="3947"/>
                      <a:pt x="1615" y="4265"/>
                      <a:pt x="1007" y="4265"/>
                    </a:cubicBezTo>
                    <a:cubicBezTo>
                      <a:pt x="672" y="4265"/>
                      <a:pt x="425" y="4168"/>
                      <a:pt x="370" y="4012"/>
                    </a:cubicBezTo>
                    <a:cubicBezTo>
                      <a:pt x="334" y="3881"/>
                      <a:pt x="417" y="3678"/>
                      <a:pt x="643" y="3440"/>
                    </a:cubicBezTo>
                    <a:cubicBezTo>
                      <a:pt x="1060" y="2964"/>
                      <a:pt x="1405" y="2583"/>
                      <a:pt x="1679" y="2190"/>
                    </a:cubicBezTo>
                    <a:cubicBezTo>
                      <a:pt x="1739" y="2107"/>
                      <a:pt x="1715" y="2012"/>
                      <a:pt x="1644" y="1964"/>
                    </a:cubicBezTo>
                    <a:cubicBezTo>
                      <a:pt x="1611" y="1946"/>
                      <a:pt x="1576" y="1936"/>
                      <a:pt x="1542" y="1936"/>
                    </a:cubicBezTo>
                    <a:cubicBezTo>
                      <a:pt x="1488" y="1936"/>
                      <a:pt x="1439" y="1960"/>
                      <a:pt x="1417" y="2012"/>
                    </a:cubicBezTo>
                    <a:cubicBezTo>
                      <a:pt x="1143" y="2393"/>
                      <a:pt x="810" y="2762"/>
                      <a:pt x="405" y="3202"/>
                    </a:cubicBezTo>
                    <a:cubicBezTo>
                      <a:pt x="0" y="3607"/>
                      <a:pt x="0" y="3928"/>
                      <a:pt x="60" y="4119"/>
                    </a:cubicBezTo>
                    <a:cubicBezTo>
                      <a:pt x="171" y="4424"/>
                      <a:pt x="546" y="4589"/>
                      <a:pt x="1019" y="4589"/>
                    </a:cubicBezTo>
                    <a:cubicBezTo>
                      <a:pt x="1763" y="4589"/>
                      <a:pt x="2752" y="4179"/>
                      <a:pt x="3334" y="3262"/>
                    </a:cubicBezTo>
                    <a:cubicBezTo>
                      <a:pt x="3989" y="2250"/>
                      <a:pt x="3608" y="1095"/>
                      <a:pt x="3394" y="488"/>
                    </a:cubicBezTo>
                    <a:cubicBezTo>
                      <a:pt x="3287" y="172"/>
                      <a:pt x="2973" y="1"/>
                      <a:pt x="2681" y="1"/>
                    </a:cubicBezTo>
                    <a:close/>
                  </a:path>
                </a:pathLst>
              </a:custGeom>
              <a:grpFill/>
              <a:ln>
                <a:solidFill>
                  <a:srgbClr val="B5A4C5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515518-B5BB-44A2-84DD-83C92A599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546854"/>
              </p:ext>
            </p:extLst>
          </p:nvPr>
        </p:nvGraphicFramePr>
        <p:xfrm>
          <a:off x="46605" y="884810"/>
          <a:ext cx="9090468" cy="342703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030156">
                  <a:extLst>
                    <a:ext uri="{9D8B030D-6E8A-4147-A177-3AD203B41FA5}">
                      <a16:colId xmlns:a16="http://schemas.microsoft.com/office/drawing/2014/main" val="2499343746"/>
                    </a:ext>
                  </a:extLst>
                </a:gridCol>
                <a:gridCol w="3030156">
                  <a:extLst>
                    <a:ext uri="{9D8B030D-6E8A-4147-A177-3AD203B41FA5}">
                      <a16:colId xmlns:a16="http://schemas.microsoft.com/office/drawing/2014/main" val="2132968661"/>
                    </a:ext>
                  </a:extLst>
                </a:gridCol>
                <a:gridCol w="3030156">
                  <a:extLst>
                    <a:ext uri="{9D8B030D-6E8A-4147-A177-3AD203B41FA5}">
                      <a16:colId xmlns:a16="http://schemas.microsoft.com/office/drawing/2014/main" val="3689565470"/>
                    </a:ext>
                  </a:extLst>
                </a:gridCol>
              </a:tblGrid>
              <a:tr h="279535"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Promoter</a:t>
                      </a:r>
                      <a:endParaRPr lang="de-DE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Expression</a:t>
                      </a:r>
                      <a:endParaRPr lang="de-DE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Description</a:t>
                      </a:r>
                      <a:endParaRPr lang="de-DE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extLst>
                  <a:ext uri="{0D108BD9-81ED-4DB2-BD59-A6C34878D82A}">
                    <a16:rowId xmlns:a16="http://schemas.microsoft.com/office/drawing/2014/main" val="1576721659"/>
                  </a:ext>
                </a:extLst>
              </a:tr>
              <a:tr h="474411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CMV</a:t>
                      </a:r>
                      <a:endParaRPr lang="de-DE" sz="12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Constitutive</a:t>
                      </a:r>
                      <a:endParaRPr lang="de-DE" sz="12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Strong mammalian promoter from human cytomegalovirus</a:t>
                      </a:r>
                      <a:endParaRPr lang="en-US" sz="12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extLst>
                  <a:ext uri="{0D108BD9-81ED-4DB2-BD59-A6C34878D82A}">
                    <a16:rowId xmlns:a16="http://schemas.microsoft.com/office/drawing/2014/main" val="816978116"/>
                  </a:ext>
                </a:extLst>
              </a:tr>
              <a:tr h="477409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EF1a</a:t>
                      </a:r>
                      <a:endParaRPr lang="de-DE" sz="12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Constituitve</a:t>
                      </a:r>
                      <a:endParaRPr lang="de-DE" sz="12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Strong mammalian promoter from human elongation factor 1 alpha</a:t>
                      </a:r>
                      <a:endParaRPr lang="en-US" sz="12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extLst>
                  <a:ext uri="{0D108BD9-81ED-4DB2-BD59-A6C34878D82A}">
                    <a16:rowId xmlns:a16="http://schemas.microsoft.com/office/drawing/2014/main" val="2254742646"/>
                  </a:ext>
                </a:extLst>
              </a:tr>
              <a:tr h="284761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CAG</a:t>
                      </a:r>
                      <a:endParaRPr lang="de-DE" sz="12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Constitutive</a:t>
                      </a:r>
                      <a:endParaRPr lang="de-DE" sz="12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Strong hybrid mammalian promoter</a:t>
                      </a:r>
                      <a:endParaRPr lang="de-DE" sz="12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extLst>
                  <a:ext uri="{0D108BD9-81ED-4DB2-BD59-A6C34878D82A}">
                    <a16:rowId xmlns:a16="http://schemas.microsoft.com/office/drawing/2014/main" val="2828026910"/>
                  </a:ext>
                </a:extLst>
              </a:tr>
              <a:tr h="474411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PGK</a:t>
                      </a:r>
                      <a:endParaRPr lang="de-DE" sz="12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Constitutive</a:t>
                      </a:r>
                      <a:endParaRPr lang="de-DE" sz="12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Mammalian promoter from phospholycerate kinase gene</a:t>
                      </a:r>
                      <a:endParaRPr lang="de-DE" sz="12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extLst>
                  <a:ext uri="{0D108BD9-81ED-4DB2-BD59-A6C34878D82A}">
                    <a16:rowId xmlns:a16="http://schemas.microsoft.com/office/drawing/2014/main" val="2688233530"/>
                  </a:ext>
                </a:extLst>
              </a:tr>
              <a:tr h="474411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TRE</a:t>
                      </a:r>
                      <a:endParaRPr lang="de-DE" sz="12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Inducible</a:t>
                      </a:r>
                      <a:endParaRPr lang="de-DE" sz="12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Tetracycline response element promoter</a:t>
                      </a:r>
                      <a:endParaRPr lang="de-DE" sz="12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extLst>
                  <a:ext uri="{0D108BD9-81ED-4DB2-BD59-A6C34878D82A}">
                    <a16:rowId xmlns:a16="http://schemas.microsoft.com/office/drawing/2014/main" val="4007569274"/>
                  </a:ext>
                </a:extLst>
              </a:tr>
              <a:tr h="474411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U6</a:t>
                      </a:r>
                      <a:endParaRPr lang="de-DE" sz="12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Constitutive</a:t>
                      </a:r>
                      <a:endParaRPr lang="de-DE" sz="12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Human U6 nuclear promoter for small RNA expression</a:t>
                      </a:r>
                      <a:endParaRPr lang="en-US" sz="12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extLst>
                  <a:ext uri="{0D108BD9-81ED-4DB2-BD59-A6C34878D82A}">
                    <a16:rowId xmlns:a16="http://schemas.microsoft.com/office/drawing/2014/main" val="2483557836"/>
                  </a:ext>
                </a:extLst>
              </a:tr>
              <a:tr h="474411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UAS</a:t>
                      </a:r>
                      <a:endParaRPr lang="de-DE" sz="12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Specific</a:t>
                      </a:r>
                      <a:endParaRPr lang="de-DE" sz="12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Drosophila promoter containing Gal4 binding sites</a:t>
                      </a:r>
                      <a:endParaRPr lang="de-DE" sz="12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marL="79449" marR="79449" marT="39724" marB="39724" anchor="ctr"/>
                </a:tc>
                <a:extLst>
                  <a:ext uri="{0D108BD9-81ED-4DB2-BD59-A6C34878D82A}">
                    <a16:rowId xmlns:a16="http://schemas.microsoft.com/office/drawing/2014/main" val="379211069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52605240-ED74-4C43-AECD-6D602DEDAE5F}"/>
              </a:ext>
            </a:extLst>
          </p:cNvPr>
          <p:cNvSpPr txBox="1"/>
          <p:nvPr/>
        </p:nvSpPr>
        <p:spPr>
          <a:xfrm>
            <a:off x="1178846" y="142078"/>
            <a:ext cx="7132672" cy="461665"/>
          </a:xfrm>
          <a:prstGeom prst="rect">
            <a:avLst/>
          </a:prstGeom>
          <a:noFill/>
          <a:ln>
            <a:noFill/>
          </a:ln>
          <a:effectLst>
            <a:glow rad="101600">
              <a:srgbClr val="C5DBFF">
                <a:alpha val="45000"/>
              </a:srgbClr>
            </a:glow>
            <a:reflection blurRad="6350" stA="50000" endA="300" endPos="555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002060"/>
                  </a:solidFill>
                </a:ln>
                <a:solidFill>
                  <a:srgbClr val="E2A6C8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Common Eukaryotic Promoters used in Research</a:t>
            </a:r>
            <a:endParaRPr lang="bg-BG" sz="2400" dirty="0">
              <a:ln>
                <a:solidFill>
                  <a:srgbClr val="002060"/>
                </a:solidFill>
              </a:ln>
              <a:solidFill>
                <a:srgbClr val="E2A6C8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E01A44-41CD-454F-9D0A-13B6686FD04A}"/>
              </a:ext>
            </a:extLst>
          </p:cNvPr>
          <p:cNvGrpSpPr/>
          <p:nvPr/>
        </p:nvGrpSpPr>
        <p:grpSpPr>
          <a:xfrm>
            <a:off x="-46783" y="-24119"/>
            <a:ext cx="9239273" cy="5167619"/>
            <a:chOff x="-12148" y="-101544"/>
            <a:chExt cx="9204639" cy="5251972"/>
          </a:xfrm>
        </p:grpSpPr>
        <p:pic>
          <p:nvPicPr>
            <p:cNvPr id="44" name="Picture 2" descr="See the source image">
              <a:extLst>
                <a:ext uri="{FF2B5EF4-FFF2-40B4-BE49-F238E27FC236}">
                  <a16:creationId xmlns:a16="http://schemas.microsoft.com/office/drawing/2014/main" id="{3EF825BC-2BD6-45EF-A647-A593F291F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rgbClr val="C3B4D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48" y="-101544"/>
              <a:ext cx="9204639" cy="5251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5" name="Google Shape;5754;p47">
              <a:extLst>
                <a:ext uri="{FF2B5EF4-FFF2-40B4-BE49-F238E27FC236}">
                  <a16:creationId xmlns:a16="http://schemas.microsoft.com/office/drawing/2014/main" id="{B1C4B6D2-549D-4626-B2A8-CEA850190D9E}"/>
                </a:ext>
              </a:extLst>
            </p:cNvPr>
            <p:cNvGrpSpPr/>
            <p:nvPr/>
          </p:nvGrpSpPr>
          <p:grpSpPr>
            <a:xfrm>
              <a:off x="53532" y="-39210"/>
              <a:ext cx="547129" cy="514729"/>
              <a:chOff x="5309250" y="2903170"/>
              <a:chExt cx="359579" cy="355852"/>
            </a:xfrm>
            <a:solidFill>
              <a:srgbClr val="002060"/>
            </a:solidFill>
          </p:grpSpPr>
          <p:sp>
            <p:nvSpPr>
              <p:cNvPr id="46" name="Google Shape;5755;p47">
                <a:extLst>
                  <a:ext uri="{FF2B5EF4-FFF2-40B4-BE49-F238E27FC236}">
                    <a16:creationId xmlns:a16="http://schemas.microsoft.com/office/drawing/2014/main" id="{AB58BA72-F001-4609-9EFC-E549F6455EBE}"/>
                  </a:ext>
                </a:extLst>
              </p:cNvPr>
              <p:cNvSpPr/>
              <p:nvPr/>
            </p:nvSpPr>
            <p:spPr>
              <a:xfrm>
                <a:off x="5410517" y="3006317"/>
                <a:ext cx="77854" cy="76452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400" extrusionOk="0">
                    <a:moveTo>
                      <a:pt x="1345" y="315"/>
                    </a:moveTo>
                    <a:cubicBezTo>
                      <a:pt x="1450" y="315"/>
                      <a:pt x="1549" y="346"/>
                      <a:pt x="1631" y="420"/>
                    </a:cubicBezTo>
                    <a:cubicBezTo>
                      <a:pt x="1905" y="634"/>
                      <a:pt x="2060" y="1206"/>
                      <a:pt x="2096" y="1622"/>
                    </a:cubicBezTo>
                    <a:cubicBezTo>
                      <a:pt x="2104" y="1923"/>
                      <a:pt x="1755" y="2071"/>
                      <a:pt x="1406" y="2071"/>
                    </a:cubicBezTo>
                    <a:cubicBezTo>
                      <a:pt x="1257" y="2071"/>
                      <a:pt x="1109" y="2045"/>
                      <a:pt x="988" y="1991"/>
                    </a:cubicBezTo>
                    <a:cubicBezTo>
                      <a:pt x="560" y="1801"/>
                      <a:pt x="381" y="1313"/>
                      <a:pt x="560" y="872"/>
                    </a:cubicBezTo>
                    <a:cubicBezTo>
                      <a:pt x="693" y="580"/>
                      <a:pt x="1042" y="315"/>
                      <a:pt x="1345" y="315"/>
                    </a:cubicBezTo>
                    <a:close/>
                    <a:moveTo>
                      <a:pt x="1344" y="1"/>
                    </a:moveTo>
                    <a:cubicBezTo>
                      <a:pt x="906" y="1"/>
                      <a:pt x="447" y="320"/>
                      <a:pt x="262" y="741"/>
                    </a:cubicBezTo>
                    <a:cubicBezTo>
                      <a:pt x="0" y="1336"/>
                      <a:pt x="262" y="2027"/>
                      <a:pt x="857" y="2289"/>
                    </a:cubicBezTo>
                    <a:cubicBezTo>
                      <a:pt x="1022" y="2363"/>
                      <a:pt x="1214" y="2400"/>
                      <a:pt x="1407" y="2400"/>
                    </a:cubicBezTo>
                    <a:cubicBezTo>
                      <a:pt x="1925" y="2400"/>
                      <a:pt x="2443" y="2134"/>
                      <a:pt x="2417" y="1622"/>
                    </a:cubicBezTo>
                    <a:cubicBezTo>
                      <a:pt x="2405" y="1134"/>
                      <a:pt x="2203" y="479"/>
                      <a:pt x="1858" y="182"/>
                    </a:cubicBezTo>
                    <a:cubicBezTo>
                      <a:pt x="1704" y="56"/>
                      <a:pt x="1526" y="1"/>
                      <a:pt x="1344" y="1"/>
                    </a:cubicBezTo>
                    <a:close/>
                  </a:path>
                </a:pathLst>
              </a:custGeom>
              <a:grpFill/>
              <a:ln>
                <a:solidFill>
                  <a:srgbClr val="B5A4C5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5756;p47">
                <a:extLst>
                  <a:ext uri="{FF2B5EF4-FFF2-40B4-BE49-F238E27FC236}">
                    <a16:creationId xmlns:a16="http://schemas.microsoft.com/office/drawing/2014/main" id="{0B95E08A-D27C-451A-95E4-58ACC0F063CC}"/>
                  </a:ext>
                </a:extLst>
              </p:cNvPr>
              <p:cNvSpPr/>
              <p:nvPr/>
            </p:nvSpPr>
            <p:spPr>
              <a:xfrm>
                <a:off x="5309250" y="2903170"/>
                <a:ext cx="359579" cy="355852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1171" extrusionOk="0">
                    <a:moveTo>
                      <a:pt x="3691" y="336"/>
                    </a:moveTo>
                    <a:cubicBezTo>
                      <a:pt x="3775" y="336"/>
                      <a:pt x="3846" y="383"/>
                      <a:pt x="3870" y="455"/>
                    </a:cubicBezTo>
                    <a:lnTo>
                      <a:pt x="4084" y="991"/>
                    </a:lnTo>
                    <a:cubicBezTo>
                      <a:pt x="3953" y="1003"/>
                      <a:pt x="3846" y="1050"/>
                      <a:pt x="3739" y="1122"/>
                    </a:cubicBezTo>
                    <a:lnTo>
                      <a:pt x="3536" y="586"/>
                    </a:lnTo>
                    <a:cubicBezTo>
                      <a:pt x="3489" y="455"/>
                      <a:pt x="3572" y="336"/>
                      <a:pt x="3691" y="336"/>
                    </a:cubicBezTo>
                    <a:close/>
                    <a:moveTo>
                      <a:pt x="7834" y="436"/>
                    </a:moveTo>
                    <a:cubicBezTo>
                      <a:pt x="7859" y="436"/>
                      <a:pt x="7883" y="442"/>
                      <a:pt x="7906" y="455"/>
                    </a:cubicBezTo>
                    <a:cubicBezTo>
                      <a:pt x="7989" y="503"/>
                      <a:pt x="8037" y="598"/>
                      <a:pt x="7989" y="693"/>
                    </a:cubicBezTo>
                    <a:lnTo>
                      <a:pt x="7763" y="1217"/>
                    </a:lnTo>
                    <a:cubicBezTo>
                      <a:pt x="7668" y="1134"/>
                      <a:pt x="7561" y="1086"/>
                      <a:pt x="7418" y="1062"/>
                    </a:cubicBezTo>
                    <a:lnTo>
                      <a:pt x="7668" y="538"/>
                    </a:lnTo>
                    <a:cubicBezTo>
                      <a:pt x="7702" y="478"/>
                      <a:pt x="7769" y="436"/>
                      <a:pt x="7834" y="436"/>
                    </a:cubicBezTo>
                    <a:close/>
                    <a:moveTo>
                      <a:pt x="698" y="3177"/>
                    </a:moveTo>
                    <a:cubicBezTo>
                      <a:pt x="775" y="3177"/>
                      <a:pt x="883" y="3247"/>
                      <a:pt x="1298" y="3431"/>
                    </a:cubicBezTo>
                    <a:cubicBezTo>
                      <a:pt x="1250" y="3479"/>
                      <a:pt x="1227" y="3539"/>
                      <a:pt x="1191" y="3586"/>
                    </a:cubicBezTo>
                    <a:cubicBezTo>
                      <a:pt x="1191" y="3586"/>
                      <a:pt x="1167" y="3658"/>
                      <a:pt x="1155" y="3765"/>
                    </a:cubicBezTo>
                    <a:lnTo>
                      <a:pt x="631" y="3527"/>
                    </a:lnTo>
                    <a:cubicBezTo>
                      <a:pt x="477" y="3479"/>
                      <a:pt x="477" y="3253"/>
                      <a:pt x="631" y="3193"/>
                    </a:cubicBezTo>
                    <a:cubicBezTo>
                      <a:pt x="655" y="3183"/>
                      <a:pt x="675" y="3177"/>
                      <a:pt x="698" y="3177"/>
                    </a:cubicBezTo>
                    <a:close/>
                    <a:moveTo>
                      <a:pt x="10679" y="3437"/>
                    </a:moveTo>
                    <a:cubicBezTo>
                      <a:pt x="10755" y="3437"/>
                      <a:pt x="10841" y="3482"/>
                      <a:pt x="10871" y="3551"/>
                    </a:cubicBezTo>
                    <a:cubicBezTo>
                      <a:pt x="10906" y="3646"/>
                      <a:pt x="10847" y="3765"/>
                      <a:pt x="10764" y="3789"/>
                    </a:cubicBezTo>
                    <a:lnTo>
                      <a:pt x="10228" y="4003"/>
                    </a:lnTo>
                    <a:cubicBezTo>
                      <a:pt x="10216" y="3848"/>
                      <a:pt x="10168" y="3741"/>
                      <a:pt x="10097" y="3658"/>
                    </a:cubicBezTo>
                    <a:lnTo>
                      <a:pt x="10633" y="3443"/>
                    </a:lnTo>
                    <a:cubicBezTo>
                      <a:pt x="10647" y="3439"/>
                      <a:pt x="10663" y="3437"/>
                      <a:pt x="10679" y="3437"/>
                    </a:cubicBezTo>
                    <a:close/>
                    <a:moveTo>
                      <a:pt x="1060" y="7134"/>
                    </a:moveTo>
                    <a:cubicBezTo>
                      <a:pt x="1072" y="7265"/>
                      <a:pt x="1119" y="7372"/>
                      <a:pt x="1191" y="7480"/>
                    </a:cubicBezTo>
                    <a:lnTo>
                      <a:pt x="655" y="7682"/>
                    </a:lnTo>
                    <a:cubicBezTo>
                      <a:pt x="635" y="7694"/>
                      <a:pt x="612" y="7699"/>
                      <a:pt x="589" y="7699"/>
                    </a:cubicBezTo>
                    <a:cubicBezTo>
                      <a:pt x="518" y="7699"/>
                      <a:pt x="444" y="7650"/>
                      <a:pt x="417" y="7587"/>
                    </a:cubicBezTo>
                    <a:cubicBezTo>
                      <a:pt x="381" y="7492"/>
                      <a:pt x="429" y="7372"/>
                      <a:pt x="524" y="7349"/>
                    </a:cubicBezTo>
                    <a:lnTo>
                      <a:pt x="1060" y="7134"/>
                    </a:lnTo>
                    <a:close/>
                    <a:moveTo>
                      <a:pt x="10144" y="7361"/>
                    </a:moveTo>
                    <a:lnTo>
                      <a:pt x="10656" y="7599"/>
                    </a:lnTo>
                    <a:cubicBezTo>
                      <a:pt x="10811" y="7658"/>
                      <a:pt x="10811" y="7884"/>
                      <a:pt x="10656" y="7944"/>
                    </a:cubicBezTo>
                    <a:cubicBezTo>
                      <a:pt x="10637" y="7950"/>
                      <a:pt x="10619" y="7953"/>
                      <a:pt x="10601" y="7953"/>
                    </a:cubicBezTo>
                    <a:cubicBezTo>
                      <a:pt x="10506" y="7953"/>
                      <a:pt x="10398" y="7875"/>
                      <a:pt x="9990" y="7706"/>
                    </a:cubicBezTo>
                    <a:cubicBezTo>
                      <a:pt x="10061" y="7611"/>
                      <a:pt x="10121" y="7515"/>
                      <a:pt x="10144" y="7361"/>
                    </a:cubicBezTo>
                    <a:close/>
                    <a:moveTo>
                      <a:pt x="3536" y="9920"/>
                    </a:moveTo>
                    <a:cubicBezTo>
                      <a:pt x="3620" y="9992"/>
                      <a:pt x="3727" y="10051"/>
                      <a:pt x="3870" y="10063"/>
                    </a:cubicBezTo>
                    <a:lnTo>
                      <a:pt x="3620" y="10587"/>
                    </a:lnTo>
                    <a:cubicBezTo>
                      <a:pt x="3584" y="10658"/>
                      <a:pt x="3522" y="10696"/>
                      <a:pt x="3454" y="10696"/>
                    </a:cubicBezTo>
                    <a:cubicBezTo>
                      <a:pt x="3430" y="10696"/>
                      <a:pt x="3406" y="10691"/>
                      <a:pt x="3382" y="10682"/>
                    </a:cubicBezTo>
                    <a:cubicBezTo>
                      <a:pt x="3298" y="10635"/>
                      <a:pt x="3251" y="10528"/>
                      <a:pt x="3298" y="10444"/>
                    </a:cubicBezTo>
                    <a:lnTo>
                      <a:pt x="3536" y="9920"/>
                    </a:lnTo>
                    <a:close/>
                    <a:moveTo>
                      <a:pt x="7549" y="10016"/>
                    </a:moveTo>
                    <a:cubicBezTo>
                      <a:pt x="7727" y="10528"/>
                      <a:pt x="7799" y="10575"/>
                      <a:pt x="7763" y="10694"/>
                    </a:cubicBezTo>
                    <a:cubicBezTo>
                      <a:pt x="7728" y="10770"/>
                      <a:pt x="7659" y="10809"/>
                      <a:pt x="7590" y="10809"/>
                    </a:cubicBezTo>
                    <a:cubicBezTo>
                      <a:pt x="7519" y="10809"/>
                      <a:pt x="7448" y="10767"/>
                      <a:pt x="7418" y="10682"/>
                    </a:cubicBezTo>
                    <a:lnTo>
                      <a:pt x="7204" y="10147"/>
                    </a:lnTo>
                    <a:cubicBezTo>
                      <a:pt x="7346" y="10123"/>
                      <a:pt x="7442" y="10087"/>
                      <a:pt x="7549" y="10016"/>
                    </a:cubicBezTo>
                    <a:close/>
                    <a:moveTo>
                      <a:pt x="3696" y="1"/>
                    </a:moveTo>
                    <a:cubicBezTo>
                      <a:pt x="3631" y="1"/>
                      <a:pt x="3565" y="13"/>
                      <a:pt x="3501" y="38"/>
                    </a:cubicBezTo>
                    <a:cubicBezTo>
                      <a:pt x="3239" y="145"/>
                      <a:pt x="3096" y="443"/>
                      <a:pt x="3203" y="705"/>
                    </a:cubicBezTo>
                    <a:lnTo>
                      <a:pt x="3477" y="1407"/>
                    </a:lnTo>
                    <a:cubicBezTo>
                      <a:pt x="3239" y="1753"/>
                      <a:pt x="3203" y="1765"/>
                      <a:pt x="2846" y="1824"/>
                    </a:cubicBezTo>
                    <a:cubicBezTo>
                      <a:pt x="2655" y="1848"/>
                      <a:pt x="2429" y="1896"/>
                      <a:pt x="2286" y="2050"/>
                    </a:cubicBezTo>
                    <a:cubicBezTo>
                      <a:pt x="2012" y="2300"/>
                      <a:pt x="2060" y="2741"/>
                      <a:pt x="1929" y="2955"/>
                    </a:cubicBezTo>
                    <a:cubicBezTo>
                      <a:pt x="1870" y="3027"/>
                      <a:pt x="1762" y="3098"/>
                      <a:pt x="1643" y="3181"/>
                    </a:cubicBezTo>
                    <a:cubicBezTo>
                      <a:pt x="1631" y="3193"/>
                      <a:pt x="1608" y="3205"/>
                      <a:pt x="1584" y="3217"/>
                    </a:cubicBezTo>
                    <a:lnTo>
                      <a:pt x="893" y="2920"/>
                    </a:lnTo>
                    <a:cubicBezTo>
                      <a:pt x="830" y="2888"/>
                      <a:pt x="761" y="2873"/>
                      <a:pt x="692" y="2873"/>
                    </a:cubicBezTo>
                    <a:cubicBezTo>
                      <a:pt x="630" y="2873"/>
                      <a:pt x="568" y="2885"/>
                      <a:pt x="512" y="2908"/>
                    </a:cubicBezTo>
                    <a:cubicBezTo>
                      <a:pt x="84" y="3074"/>
                      <a:pt x="60" y="3670"/>
                      <a:pt x="477" y="3860"/>
                    </a:cubicBezTo>
                    <a:lnTo>
                      <a:pt x="1167" y="4158"/>
                    </a:lnTo>
                    <a:cubicBezTo>
                      <a:pt x="1239" y="4563"/>
                      <a:pt x="1239" y="4586"/>
                      <a:pt x="1012" y="4920"/>
                    </a:cubicBezTo>
                    <a:cubicBezTo>
                      <a:pt x="893" y="5086"/>
                      <a:pt x="774" y="5265"/>
                      <a:pt x="774" y="5467"/>
                    </a:cubicBezTo>
                    <a:cubicBezTo>
                      <a:pt x="762" y="5825"/>
                      <a:pt x="1119" y="6122"/>
                      <a:pt x="1167" y="6360"/>
                    </a:cubicBezTo>
                    <a:cubicBezTo>
                      <a:pt x="1179" y="6479"/>
                      <a:pt x="1155" y="6646"/>
                      <a:pt x="1108" y="6777"/>
                    </a:cubicBezTo>
                    <a:lnTo>
                      <a:pt x="405" y="7051"/>
                    </a:lnTo>
                    <a:cubicBezTo>
                      <a:pt x="143" y="7146"/>
                      <a:pt x="0" y="7444"/>
                      <a:pt x="107" y="7718"/>
                    </a:cubicBezTo>
                    <a:cubicBezTo>
                      <a:pt x="190" y="7920"/>
                      <a:pt x="386" y="8051"/>
                      <a:pt x="592" y="8051"/>
                    </a:cubicBezTo>
                    <a:cubicBezTo>
                      <a:pt x="653" y="8051"/>
                      <a:pt x="714" y="8040"/>
                      <a:pt x="774" y="8015"/>
                    </a:cubicBezTo>
                    <a:lnTo>
                      <a:pt x="1477" y="7742"/>
                    </a:lnTo>
                    <a:cubicBezTo>
                      <a:pt x="1822" y="7980"/>
                      <a:pt x="1834" y="8015"/>
                      <a:pt x="1893" y="8373"/>
                    </a:cubicBezTo>
                    <a:cubicBezTo>
                      <a:pt x="1989" y="8932"/>
                      <a:pt x="2131" y="9075"/>
                      <a:pt x="2667" y="9194"/>
                    </a:cubicBezTo>
                    <a:cubicBezTo>
                      <a:pt x="3036" y="9277"/>
                      <a:pt x="3060" y="9289"/>
                      <a:pt x="3274" y="9647"/>
                    </a:cubicBezTo>
                    <a:lnTo>
                      <a:pt x="2977" y="10337"/>
                    </a:lnTo>
                    <a:cubicBezTo>
                      <a:pt x="2815" y="10691"/>
                      <a:pt x="3091" y="11053"/>
                      <a:pt x="3439" y="11053"/>
                    </a:cubicBezTo>
                    <a:cubicBezTo>
                      <a:pt x="3502" y="11053"/>
                      <a:pt x="3567" y="11041"/>
                      <a:pt x="3632" y="11016"/>
                    </a:cubicBezTo>
                    <a:cubicBezTo>
                      <a:pt x="3775" y="10980"/>
                      <a:pt x="3858" y="10873"/>
                      <a:pt x="3917" y="10754"/>
                    </a:cubicBezTo>
                    <a:lnTo>
                      <a:pt x="4215" y="10063"/>
                    </a:lnTo>
                    <a:cubicBezTo>
                      <a:pt x="4361" y="10038"/>
                      <a:pt x="4457" y="10021"/>
                      <a:pt x="4536" y="10021"/>
                    </a:cubicBezTo>
                    <a:cubicBezTo>
                      <a:pt x="4677" y="10021"/>
                      <a:pt x="4764" y="10073"/>
                      <a:pt x="4977" y="10218"/>
                    </a:cubicBezTo>
                    <a:cubicBezTo>
                      <a:pt x="5204" y="10377"/>
                      <a:pt x="5367" y="10458"/>
                      <a:pt x="5538" y="10458"/>
                    </a:cubicBezTo>
                    <a:cubicBezTo>
                      <a:pt x="5699" y="10458"/>
                      <a:pt x="5865" y="10386"/>
                      <a:pt x="6096" y="10242"/>
                    </a:cubicBezTo>
                    <a:cubicBezTo>
                      <a:pt x="6280" y="10126"/>
                      <a:pt x="6363" y="10080"/>
                      <a:pt x="6476" y="10080"/>
                    </a:cubicBezTo>
                    <a:cubicBezTo>
                      <a:pt x="6560" y="10080"/>
                      <a:pt x="6661" y="10106"/>
                      <a:pt x="6834" y="10147"/>
                    </a:cubicBezTo>
                    <a:lnTo>
                      <a:pt x="7108" y="10837"/>
                    </a:lnTo>
                    <a:cubicBezTo>
                      <a:pt x="7180" y="11051"/>
                      <a:pt x="7370" y="11171"/>
                      <a:pt x="7585" y="11171"/>
                    </a:cubicBezTo>
                    <a:cubicBezTo>
                      <a:pt x="7942" y="11171"/>
                      <a:pt x="8192" y="10813"/>
                      <a:pt x="8061" y="10468"/>
                    </a:cubicBezTo>
                    <a:lnTo>
                      <a:pt x="7787" y="9766"/>
                    </a:lnTo>
                    <a:cubicBezTo>
                      <a:pt x="8025" y="9432"/>
                      <a:pt x="8061" y="9408"/>
                      <a:pt x="8418" y="9349"/>
                    </a:cubicBezTo>
                    <a:cubicBezTo>
                      <a:pt x="8978" y="9266"/>
                      <a:pt x="9109" y="9111"/>
                      <a:pt x="9228" y="8575"/>
                    </a:cubicBezTo>
                    <a:cubicBezTo>
                      <a:pt x="9323" y="8206"/>
                      <a:pt x="9335" y="8194"/>
                      <a:pt x="9692" y="7968"/>
                    </a:cubicBezTo>
                    <a:cubicBezTo>
                      <a:pt x="10198" y="8180"/>
                      <a:pt x="10406" y="8313"/>
                      <a:pt x="10595" y="8313"/>
                    </a:cubicBezTo>
                    <a:cubicBezTo>
                      <a:pt x="10650" y="8313"/>
                      <a:pt x="10704" y="8302"/>
                      <a:pt x="10764" y="8277"/>
                    </a:cubicBezTo>
                    <a:cubicBezTo>
                      <a:pt x="11192" y="8075"/>
                      <a:pt x="11216" y="7480"/>
                      <a:pt x="10799" y="7301"/>
                    </a:cubicBezTo>
                    <a:lnTo>
                      <a:pt x="10109" y="7003"/>
                    </a:lnTo>
                    <a:cubicBezTo>
                      <a:pt x="10037" y="6599"/>
                      <a:pt x="10037" y="6575"/>
                      <a:pt x="10263" y="6241"/>
                    </a:cubicBezTo>
                    <a:cubicBezTo>
                      <a:pt x="10573" y="5801"/>
                      <a:pt x="10597" y="5622"/>
                      <a:pt x="10287" y="5134"/>
                    </a:cubicBezTo>
                    <a:cubicBezTo>
                      <a:pt x="10085" y="4801"/>
                      <a:pt x="10097" y="4789"/>
                      <a:pt x="10180" y="4384"/>
                    </a:cubicBezTo>
                    <a:lnTo>
                      <a:pt x="10883" y="4122"/>
                    </a:lnTo>
                    <a:cubicBezTo>
                      <a:pt x="11156" y="4015"/>
                      <a:pt x="11287" y="3717"/>
                      <a:pt x="11180" y="3443"/>
                    </a:cubicBezTo>
                    <a:cubicBezTo>
                      <a:pt x="11097" y="3239"/>
                      <a:pt x="10898" y="3115"/>
                      <a:pt x="10690" y="3115"/>
                    </a:cubicBezTo>
                    <a:cubicBezTo>
                      <a:pt x="10631" y="3115"/>
                      <a:pt x="10571" y="3125"/>
                      <a:pt x="10513" y="3146"/>
                    </a:cubicBezTo>
                    <a:lnTo>
                      <a:pt x="9811" y="3420"/>
                    </a:lnTo>
                    <a:cubicBezTo>
                      <a:pt x="9466" y="3181"/>
                      <a:pt x="9454" y="3146"/>
                      <a:pt x="9394" y="2789"/>
                    </a:cubicBezTo>
                    <a:cubicBezTo>
                      <a:pt x="9311" y="2229"/>
                      <a:pt x="9156" y="2086"/>
                      <a:pt x="8620" y="1979"/>
                    </a:cubicBezTo>
                    <a:cubicBezTo>
                      <a:pt x="8251" y="1884"/>
                      <a:pt x="8239" y="1872"/>
                      <a:pt x="8013" y="1515"/>
                    </a:cubicBezTo>
                    <a:lnTo>
                      <a:pt x="8311" y="824"/>
                    </a:lnTo>
                    <a:cubicBezTo>
                      <a:pt x="8430" y="574"/>
                      <a:pt x="8311" y="264"/>
                      <a:pt x="8037" y="157"/>
                    </a:cubicBezTo>
                    <a:cubicBezTo>
                      <a:pt x="7971" y="126"/>
                      <a:pt x="7901" y="111"/>
                      <a:pt x="7831" y="111"/>
                    </a:cubicBezTo>
                    <a:cubicBezTo>
                      <a:pt x="7638" y="111"/>
                      <a:pt x="7449" y="226"/>
                      <a:pt x="7370" y="419"/>
                    </a:cubicBezTo>
                    <a:lnTo>
                      <a:pt x="7073" y="1110"/>
                    </a:lnTo>
                    <a:cubicBezTo>
                      <a:pt x="6927" y="1135"/>
                      <a:pt x="6831" y="1152"/>
                      <a:pt x="6751" y="1152"/>
                    </a:cubicBezTo>
                    <a:cubicBezTo>
                      <a:pt x="6611" y="1152"/>
                      <a:pt x="6524" y="1100"/>
                      <a:pt x="6311" y="955"/>
                    </a:cubicBezTo>
                    <a:lnTo>
                      <a:pt x="6180" y="872"/>
                    </a:lnTo>
                    <a:cubicBezTo>
                      <a:pt x="6152" y="853"/>
                      <a:pt x="6119" y="844"/>
                      <a:pt x="6087" y="844"/>
                    </a:cubicBezTo>
                    <a:cubicBezTo>
                      <a:pt x="6034" y="844"/>
                      <a:pt x="5983" y="868"/>
                      <a:pt x="5953" y="919"/>
                    </a:cubicBezTo>
                    <a:cubicBezTo>
                      <a:pt x="5918" y="991"/>
                      <a:pt x="5930" y="1098"/>
                      <a:pt x="6001" y="1134"/>
                    </a:cubicBezTo>
                    <a:lnTo>
                      <a:pt x="6132" y="1229"/>
                    </a:lnTo>
                    <a:cubicBezTo>
                      <a:pt x="6389" y="1406"/>
                      <a:pt x="6533" y="1474"/>
                      <a:pt x="6731" y="1474"/>
                    </a:cubicBezTo>
                    <a:cubicBezTo>
                      <a:pt x="6826" y="1474"/>
                      <a:pt x="6933" y="1458"/>
                      <a:pt x="7073" y="1431"/>
                    </a:cubicBezTo>
                    <a:cubicBezTo>
                      <a:pt x="7189" y="1411"/>
                      <a:pt x="7278" y="1397"/>
                      <a:pt x="7350" y="1397"/>
                    </a:cubicBezTo>
                    <a:cubicBezTo>
                      <a:pt x="7531" y="1397"/>
                      <a:pt x="7614" y="1481"/>
                      <a:pt x="7775" y="1753"/>
                    </a:cubicBezTo>
                    <a:cubicBezTo>
                      <a:pt x="8013" y="2122"/>
                      <a:pt x="8120" y="2193"/>
                      <a:pt x="8561" y="2300"/>
                    </a:cubicBezTo>
                    <a:cubicBezTo>
                      <a:pt x="8966" y="2384"/>
                      <a:pt x="9013" y="2419"/>
                      <a:pt x="9085" y="2848"/>
                    </a:cubicBezTo>
                    <a:cubicBezTo>
                      <a:pt x="9109" y="3015"/>
                      <a:pt x="9144" y="3181"/>
                      <a:pt x="9228" y="3324"/>
                    </a:cubicBezTo>
                    <a:cubicBezTo>
                      <a:pt x="9370" y="3551"/>
                      <a:pt x="9621" y="3658"/>
                      <a:pt x="9799" y="3812"/>
                    </a:cubicBezTo>
                    <a:cubicBezTo>
                      <a:pt x="9882" y="3908"/>
                      <a:pt x="9906" y="3932"/>
                      <a:pt x="9906" y="3955"/>
                    </a:cubicBezTo>
                    <a:cubicBezTo>
                      <a:pt x="9906" y="3955"/>
                      <a:pt x="9930" y="4015"/>
                      <a:pt x="9906" y="4193"/>
                    </a:cubicBezTo>
                    <a:cubicBezTo>
                      <a:pt x="9859" y="4444"/>
                      <a:pt x="9787" y="4634"/>
                      <a:pt x="9823" y="4860"/>
                    </a:cubicBezTo>
                    <a:cubicBezTo>
                      <a:pt x="9882" y="5194"/>
                      <a:pt x="10216" y="5467"/>
                      <a:pt x="10204" y="5694"/>
                    </a:cubicBezTo>
                    <a:cubicBezTo>
                      <a:pt x="10204" y="5920"/>
                      <a:pt x="9859" y="6170"/>
                      <a:pt x="9787" y="6515"/>
                    </a:cubicBezTo>
                    <a:cubicBezTo>
                      <a:pt x="9704" y="6813"/>
                      <a:pt x="9906" y="7241"/>
                      <a:pt x="9811" y="7420"/>
                    </a:cubicBezTo>
                    <a:cubicBezTo>
                      <a:pt x="9728" y="7611"/>
                      <a:pt x="9275" y="7777"/>
                      <a:pt x="9109" y="8015"/>
                    </a:cubicBezTo>
                    <a:cubicBezTo>
                      <a:pt x="8918" y="8277"/>
                      <a:pt x="8954" y="8718"/>
                      <a:pt x="8787" y="8873"/>
                    </a:cubicBezTo>
                    <a:cubicBezTo>
                      <a:pt x="8620" y="9027"/>
                      <a:pt x="8192" y="8980"/>
                      <a:pt x="7906" y="9158"/>
                    </a:cubicBezTo>
                    <a:cubicBezTo>
                      <a:pt x="7644" y="9325"/>
                      <a:pt x="7477" y="9754"/>
                      <a:pt x="7287" y="9825"/>
                    </a:cubicBezTo>
                    <a:cubicBezTo>
                      <a:pt x="7254" y="9840"/>
                      <a:pt x="7210" y="9846"/>
                      <a:pt x="7163" y="9846"/>
                    </a:cubicBezTo>
                    <a:cubicBezTo>
                      <a:pt x="7058" y="9846"/>
                      <a:pt x="6936" y="9818"/>
                      <a:pt x="6870" y="9801"/>
                    </a:cubicBezTo>
                    <a:cubicBezTo>
                      <a:pt x="6712" y="9764"/>
                      <a:pt x="6595" y="9744"/>
                      <a:pt x="6493" y="9744"/>
                    </a:cubicBezTo>
                    <a:cubicBezTo>
                      <a:pt x="6304" y="9744"/>
                      <a:pt x="6170" y="9813"/>
                      <a:pt x="5930" y="9968"/>
                    </a:cubicBezTo>
                    <a:cubicBezTo>
                      <a:pt x="5756" y="10072"/>
                      <a:pt x="5655" y="10126"/>
                      <a:pt x="5557" y="10126"/>
                    </a:cubicBezTo>
                    <a:cubicBezTo>
                      <a:pt x="5453" y="10126"/>
                      <a:pt x="5351" y="10066"/>
                      <a:pt x="5168" y="9944"/>
                    </a:cubicBezTo>
                    <a:cubicBezTo>
                      <a:pt x="4918" y="9767"/>
                      <a:pt x="4777" y="9704"/>
                      <a:pt x="4576" y="9704"/>
                    </a:cubicBezTo>
                    <a:cubicBezTo>
                      <a:pt x="4480" y="9704"/>
                      <a:pt x="4370" y="9719"/>
                      <a:pt x="4227" y="9742"/>
                    </a:cubicBezTo>
                    <a:cubicBezTo>
                      <a:pt x="4095" y="9764"/>
                      <a:pt x="4008" y="9771"/>
                      <a:pt x="3947" y="9771"/>
                    </a:cubicBezTo>
                    <a:cubicBezTo>
                      <a:pt x="3843" y="9771"/>
                      <a:pt x="3821" y="9749"/>
                      <a:pt x="3798" y="9742"/>
                    </a:cubicBezTo>
                    <a:cubicBezTo>
                      <a:pt x="3608" y="9647"/>
                      <a:pt x="3453" y="9218"/>
                      <a:pt x="3203" y="9039"/>
                    </a:cubicBezTo>
                    <a:cubicBezTo>
                      <a:pt x="2941" y="8849"/>
                      <a:pt x="2501" y="8873"/>
                      <a:pt x="2346" y="8718"/>
                    </a:cubicBezTo>
                    <a:cubicBezTo>
                      <a:pt x="2191" y="8551"/>
                      <a:pt x="2239" y="8123"/>
                      <a:pt x="2060" y="7837"/>
                    </a:cubicBezTo>
                    <a:cubicBezTo>
                      <a:pt x="1941" y="7646"/>
                      <a:pt x="1750" y="7551"/>
                      <a:pt x="1548" y="7384"/>
                    </a:cubicBezTo>
                    <a:cubicBezTo>
                      <a:pt x="1417" y="7265"/>
                      <a:pt x="1393" y="7206"/>
                      <a:pt x="1393" y="7206"/>
                    </a:cubicBezTo>
                    <a:cubicBezTo>
                      <a:pt x="1310" y="7015"/>
                      <a:pt x="1524" y="6599"/>
                      <a:pt x="1465" y="6301"/>
                    </a:cubicBezTo>
                    <a:cubicBezTo>
                      <a:pt x="1405" y="5979"/>
                      <a:pt x="1072" y="5694"/>
                      <a:pt x="1096" y="5467"/>
                    </a:cubicBezTo>
                    <a:cubicBezTo>
                      <a:pt x="1096" y="5241"/>
                      <a:pt x="1429" y="4991"/>
                      <a:pt x="1512" y="4646"/>
                    </a:cubicBezTo>
                    <a:cubicBezTo>
                      <a:pt x="1584" y="4336"/>
                      <a:pt x="1393" y="3932"/>
                      <a:pt x="1477" y="3741"/>
                    </a:cubicBezTo>
                    <a:cubicBezTo>
                      <a:pt x="1572" y="3551"/>
                      <a:pt x="2001" y="3396"/>
                      <a:pt x="2179" y="3146"/>
                    </a:cubicBezTo>
                    <a:cubicBezTo>
                      <a:pt x="2370" y="2884"/>
                      <a:pt x="2346" y="2443"/>
                      <a:pt x="2501" y="2288"/>
                    </a:cubicBezTo>
                    <a:cubicBezTo>
                      <a:pt x="2667" y="2134"/>
                      <a:pt x="3096" y="2181"/>
                      <a:pt x="3382" y="2003"/>
                    </a:cubicBezTo>
                    <a:cubicBezTo>
                      <a:pt x="3608" y="1872"/>
                      <a:pt x="3715" y="1610"/>
                      <a:pt x="3870" y="1431"/>
                    </a:cubicBezTo>
                    <a:cubicBezTo>
                      <a:pt x="3944" y="1357"/>
                      <a:pt x="3995" y="1320"/>
                      <a:pt x="4116" y="1320"/>
                    </a:cubicBezTo>
                    <a:cubicBezTo>
                      <a:pt x="4189" y="1320"/>
                      <a:pt x="4287" y="1333"/>
                      <a:pt x="4429" y="1360"/>
                    </a:cubicBezTo>
                    <a:cubicBezTo>
                      <a:pt x="4543" y="1395"/>
                      <a:pt x="4662" y="1417"/>
                      <a:pt x="4784" y="1417"/>
                    </a:cubicBezTo>
                    <a:cubicBezTo>
                      <a:pt x="4828" y="1417"/>
                      <a:pt x="4873" y="1414"/>
                      <a:pt x="4918" y="1407"/>
                    </a:cubicBezTo>
                    <a:cubicBezTo>
                      <a:pt x="5144" y="1360"/>
                      <a:pt x="5322" y="1217"/>
                      <a:pt x="5513" y="1110"/>
                    </a:cubicBezTo>
                    <a:cubicBezTo>
                      <a:pt x="5584" y="1062"/>
                      <a:pt x="5620" y="955"/>
                      <a:pt x="5572" y="884"/>
                    </a:cubicBezTo>
                    <a:cubicBezTo>
                      <a:pt x="5540" y="835"/>
                      <a:pt x="5479" y="802"/>
                      <a:pt x="5421" y="802"/>
                    </a:cubicBezTo>
                    <a:cubicBezTo>
                      <a:pt x="5395" y="802"/>
                      <a:pt x="5369" y="809"/>
                      <a:pt x="5346" y="824"/>
                    </a:cubicBezTo>
                    <a:cubicBezTo>
                      <a:pt x="5023" y="1010"/>
                      <a:pt x="4963" y="1086"/>
                      <a:pt x="4794" y="1086"/>
                    </a:cubicBezTo>
                    <a:cubicBezTo>
                      <a:pt x="4714" y="1086"/>
                      <a:pt x="4610" y="1069"/>
                      <a:pt x="4441" y="1038"/>
                    </a:cubicBezTo>
                    <a:lnTo>
                      <a:pt x="4167" y="336"/>
                    </a:lnTo>
                    <a:cubicBezTo>
                      <a:pt x="4095" y="127"/>
                      <a:pt x="3904" y="1"/>
                      <a:pt x="3696" y="1"/>
                    </a:cubicBezTo>
                    <a:close/>
                  </a:path>
                </a:pathLst>
              </a:custGeom>
              <a:grpFill/>
              <a:ln>
                <a:solidFill>
                  <a:srgbClr val="B5A4C5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5757;p47">
                <a:extLst>
                  <a:ext uri="{FF2B5EF4-FFF2-40B4-BE49-F238E27FC236}">
                    <a16:creationId xmlns:a16="http://schemas.microsoft.com/office/drawing/2014/main" id="{89D51351-6877-4925-A9EC-332236D9A050}"/>
                  </a:ext>
                </a:extLst>
              </p:cNvPr>
              <p:cNvSpPr/>
              <p:nvPr/>
            </p:nvSpPr>
            <p:spPr>
              <a:xfrm>
                <a:off x="5466263" y="3032979"/>
                <a:ext cx="127101" cy="146214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4590" extrusionOk="0">
                    <a:moveTo>
                      <a:pt x="2681" y="1"/>
                    </a:moveTo>
                    <a:cubicBezTo>
                      <a:pt x="2422" y="1"/>
                      <a:pt x="2181" y="137"/>
                      <a:pt x="2120" y="428"/>
                    </a:cubicBezTo>
                    <a:cubicBezTo>
                      <a:pt x="2036" y="773"/>
                      <a:pt x="1941" y="1095"/>
                      <a:pt x="1786" y="1392"/>
                    </a:cubicBezTo>
                    <a:cubicBezTo>
                      <a:pt x="1739" y="1476"/>
                      <a:pt x="1786" y="1571"/>
                      <a:pt x="1858" y="1619"/>
                    </a:cubicBezTo>
                    <a:cubicBezTo>
                      <a:pt x="1881" y="1632"/>
                      <a:pt x="1905" y="1638"/>
                      <a:pt x="1929" y="1638"/>
                    </a:cubicBezTo>
                    <a:cubicBezTo>
                      <a:pt x="1991" y="1638"/>
                      <a:pt x="2050" y="1599"/>
                      <a:pt x="2084" y="1547"/>
                    </a:cubicBezTo>
                    <a:cubicBezTo>
                      <a:pt x="2251" y="1214"/>
                      <a:pt x="2358" y="880"/>
                      <a:pt x="2441" y="499"/>
                    </a:cubicBezTo>
                    <a:cubicBezTo>
                      <a:pt x="2466" y="387"/>
                      <a:pt x="2563" y="336"/>
                      <a:pt x="2676" y="336"/>
                    </a:cubicBezTo>
                    <a:cubicBezTo>
                      <a:pt x="2836" y="336"/>
                      <a:pt x="3028" y="439"/>
                      <a:pt x="3084" y="607"/>
                    </a:cubicBezTo>
                    <a:cubicBezTo>
                      <a:pt x="3287" y="1214"/>
                      <a:pt x="3632" y="2214"/>
                      <a:pt x="3072" y="3095"/>
                    </a:cubicBezTo>
                    <a:cubicBezTo>
                      <a:pt x="2512" y="3947"/>
                      <a:pt x="1615" y="4265"/>
                      <a:pt x="1007" y="4265"/>
                    </a:cubicBezTo>
                    <a:cubicBezTo>
                      <a:pt x="672" y="4265"/>
                      <a:pt x="425" y="4168"/>
                      <a:pt x="370" y="4012"/>
                    </a:cubicBezTo>
                    <a:cubicBezTo>
                      <a:pt x="334" y="3881"/>
                      <a:pt x="417" y="3678"/>
                      <a:pt x="643" y="3440"/>
                    </a:cubicBezTo>
                    <a:cubicBezTo>
                      <a:pt x="1060" y="2964"/>
                      <a:pt x="1405" y="2583"/>
                      <a:pt x="1679" y="2190"/>
                    </a:cubicBezTo>
                    <a:cubicBezTo>
                      <a:pt x="1739" y="2107"/>
                      <a:pt x="1715" y="2012"/>
                      <a:pt x="1644" y="1964"/>
                    </a:cubicBezTo>
                    <a:cubicBezTo>
                      <a:pt x="1611" y="1946"/>
                      <a:pt x="1576" y="1936"/>
                      <a:pt x="1542" y="1936"/>
                    </a:cubicBezTo>
                    <a:cubicBezTo>
                      <a:pt x="1488" y="1936"/>
                      <a:pt x="1439" y="1960"/>
                      <a:pt x="1417" y="2012"/>
                    </a:cubicBezTo>
                    <a:cubicBezTo>
                      <a:pt x="1143" y="2393"/>
                      <a:pt x="810" y="2762"/>
                      <a:pt x="405" y="3202"/>
                    </a:cubicBezTo>
                    <a:cubicBezTo>
                      <a:pt x="0" y="3607"/>
                      <a:pt x="0" y="3928"/>
                      <a:pt x="60" y="4119"/>
                    </a:cubicBezTo>
                    <a:cubicBezTo>
                      <a:pt x="171" y="4424"/>
                      <a:pt x="546" y="4589"/>
                      <a:pt x="1019" y="4589"/>
                    </a:cubicBezTo>
                    <a:cubicBezTo>
                      <a:pt x="1763" y="4589"/>
                      <a:pt x="2752" y="4179"/>
                      <a:pt x="3334" y="3262"/>
                    </a:cubicBezTo>
                    <a:cubicBezTo>
                      <a:pt x="3989" y="2250"/>
                      <a:pt x="3608" y="1095"/>
                      <a:pt x="3394" y="488"/>
                    </a:cubicBezTo>
                    <a:cubicBezTo>
                      <a:pt x="3287" y="172"/>
                      <a:pt x="2973" y="1"/>
                      <a:pt x="2681" y="1"/>
                    </a:cubicBezTo>
                    <a:close/>
                  </a:path>
                </a:pathLst>
              </a:custGeom>
              <a:grpFill/>
              <a:ln>
                <a:solidFill>
                  <a:srgbClr val="B5A4C5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44FE75-0A89-4029-BFB9-A4C346721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327392"/>
              </p:ext>
            </p:extLst>
          </p:nvPr>
        </p:nvGraphicFramePr>
        <p:xfrm>
          <a:off x="4663" y="1096769"/>
          <a:ext cx="9134675" cy="34137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54371">
                  <a:extLst>
                    <a:ext uri="{9D8B030D-6E8A-4147-A177-3AD203B41FA5}">
                      <a16:colId xmlns:a16="http://schemas.microsoft.com/office/drawing/2014/main" val="2897105234"/>
                    </a:ext>
                  </a:extLst>
                </a:gridCol>
                <a:gridCol w="3090152">
                  <a:extLst>
                    <a:ext uri="{9D8B030D-6E8A-4147-A177-3AD203B41FA5}">
                      <a16:colId xmlns:a16="http://schemas.microsoft.com/office/drawing/2014/main" val="706168564"/>
                    </a:ext>
                  </a:extLst>
                </a:gridCol>
                <a:gridCol w="3090152">
                  <a:extLst>
                    <a:ext uri="{9D8B030D-6E8A-4147-A177-3AD203B41FA5}">
                      <a16:colId xmlns:a16="http://schemas.microsoft.com/office/drawing/2014/main" val="25983031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Promoter</a:t>
                      </a:r>
                      <a:endParaRPr lang="de-DE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Expression</a:t>
                      </a:r>
                      <a:endParaRPr lang="de-DE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Description</a:t>
                      </a:r>
                      <a:endParaRPr lang="de-DE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36423"/>
                  </a:ext>
                </a:extLst>
              </a:tr>
              <a:tr h="123505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T7</a:t>
                      </a:r>
                      <a:endParaRPr lang="de-DE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Constitutive but requires T7 RNA polymerase</a:t>
                      </a:r>
                      <a:endParaRPr lang="de-DE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Promoter from T7 bacteriophage</a:t>
                      </a:r>
                      <a:endParaRPr lang="de-DE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402012"/>
                  </a:ext>
                </a:extLst>
              </a:tr>
              <a:tr h="123505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Sp6</a:t>
                      </a:r>
                      <a:endParaRPr lang="de-DE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Constitutive but requires Sp6 RNA polymerase</a:t>
                      </a:r>
                      <a:endParaRPr lang="de-DE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Promoter from Sp6 bacteriophage</a:t>
                      </a:r>
                      <a:endParaRPr lang="de-DE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602080"/>
                  </a:ext>
                </a:extLst>
              </a:tr>
              <a:tr h="174360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lac</a:t>
                      </a:r>
                      <a:endParaRPr lang="de-DE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Constitutive in the absense of lac repressor (lacI or lacIq). Can be induced by IPTG or lactose</a:t>
                      </a:r>
                      <a:endParaRPr lang="en-US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Promoter from Lac operon</a:t>
                      </a:r>
                      <a:endParaRPr lang="de-DE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47734"/>
                  </a:ext>
                </a:extLst>
              </a:tr>
              <a:tr h="123505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araBad</a:t>
                      </a:r>
                      <a:endParaRPr lang="de-DE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Inducible by arabinose</a:t>
                      </a:r>
                      <a:endParaRPr lang="de-DE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Promoter of the arabinose metabolic operon</a:t>
                      </a:r>
                      <a:endParaRPr lang="en-US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332525"/>
                  </a:ext>
                </a:extLst>
              </a:tr>
              <a:tr h="123505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trp</a:t>
                      </a:r>
                      <a:endParaRPr lang="de-DE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Repressible by tryptophan</a:t>
                      </a:r>
                      <a:endParaRPr lang="de-DE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Promoter from E. coli tryptophan operon</a:t>
                      </a:r>
                      <a:endParaRPr lang="en-US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439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Ptac</a:t>
                      </a:r>
                      <a:endParaRPr lang="de-DE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Regulated like the lac promoter</a:t>
                      </a:r>
                      <a:endParaRPr lang="en-US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15334E"/>
                          </a:solidFill>
                          <a:effectLst>
                            <a:glow rad="101600">
                              <a:srgbClr val="C3B4D1">
                                <a:alpha val="60000"/>
                              </a:srgbClr>
                            </a:glow>
                          </a:effectLst>
                          <a:latin typeface="Century751 No2 BT" panose="02040604050505020204" pitchFamily="18" charset="0"/>
                        </a:rPr>
                        <a:t>Hybrid promoter of lac and trp</a:t>
                      </a:r>
                      <a:endParaRPr lang="en-US" sz="1400" dirty="0">
                        <a:solidFill>
                          <a:srgbClr val="15334E"/>
                        </a:solidFill>
                        <a:effectLst>
                          <a:glow rad="101600">
                            <a:srgbClr val="C3B4D1">
                              <a:alpha val="60000"/>
                            </a:srgbClr>
                          </a:glow>
                        </a:effectLst>
                        <a:latin typeface="Century751 No2 BT" panose="0204060405050502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20029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09E623B-35EB-44CF-A9F4-F743907F5592}"/>
              </a:ext>
            </a:extLst>
          </p:cNvPr>
          <p:cNvSpPr txBox="1"/>
          <p:nvPr/>
        </p:nvSpPr>
        <p:spPr>
          <a:xfrm>
            <a:off x="1137282" y="281846"/>
            <a:ext cx="7132672" cy="461665"/>
          </a:xfrm>
          <a:prstGeom prst="rect">
            <a:avLst/>
          </a:prstGeom>
          <a:noFill/>
          <a:ln>
            <a:noFill/>
          </a:ln>
          <a:effectLst>
            <a:glow rad="101600">
              <a:srgbClr val="C5DBFF">
                <a:alpha val="45000"/>
              </a:srgbClr>
            </a:glow>
            <a:reflection blurRad="6350" stA="50000" endA="300" endPos="555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002060"/>
                  </a:solidFill>
                </a:ln>
                <a:solidFill>
                  <a:srgbClr val="E2A6C8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Common Bacterial Promoters used in Research</a:t>
            </a:r>
            <a:endParaRPr lang="bg-BG" sz="2400" dirty="0">
              <a:ln>
                <a:solidFill>
                  <a:srgbClr val="002060"/>
                </a:solidFill>
              </a:ln>
              <a:solidFill>
                <a:srgbClr val="E2A6C8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250"/>
                            </p:stCondLst>
                            <p:childTnLst>
                              <p:par>
                                <p:cTn id="2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750"/>
                            </p:stCondLst>
                            <p:childTnLst>
                              <p:par>
                                <p:cTn id="3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1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2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2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2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2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25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25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1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6"/>
                  </p:tgtEl>
                </p:cond>
              </p:nextCondLst>
            </p:seq>
          </p:childTnLst>
        </p:cTn>
      </p:par>
    </p:tnLst>
    <p:bldLst>
      <p:bldP spid="66" grpId="0" animBg="1"/>
      <p:bldP spid="78" grpId="0" animBg="1"/>
      <p:bldP spid="82" grpId="0" animBg="1"/>
      <p:bldP spid="87" grpId="0"/>
      <p:bldP spid="89" grpId="0"/>
      <p:bldP spid="91" grpId="0"/>
      <p:bldP spid="93" grpId="0"/>
      <p:bldP spid="95" grpId="0"/>
      <p:bldP spid="115" grpId="0"/>
      <p:bldP spid="29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182D932-7F52-4D26-AD01-FB75A29939C0}"/>
              </a:ext>
            </a:extLst>
          </p:cNvPr>
          <p:cNvGrpSpPr/>
          <p:nvPr/>
        </p:nvGrpSpPr>
        <p:grpSpPr>
          <a:xfrm>
            <a:off x="977689" y="137887"/>
            <a:ext cx="7188623" cy="4869543"/>
            <a:chOff x="939376" y="646331"/>
            <a:chExt cx="10313238" cy="621166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90D866-6BB5-4F4F-9238-19551D2C1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5333" r="94000">
                          <a14:foregroundMark x1="14000" y1="23333" x2="4764" y2="37984"/>
                          <a14:foregroundMark x1="9884" y1="76682" x2="12667" y2="78000"/>
                          <a14:foregroundMark x1="75875" y1="77697" x2="76333" y2="77667"/>
                          <a14:foregroundMark x1="76333" y1="77667" x2="91333" y2="70333"/>
                          <a14:foregroundMark x1="91333" y1="70333" x2="94333" y2="33333"/>
                          <a14:foregroundMark x1="94333" y1="33333" x2="88333" y2="24000"/>
                          <a14:foregroundMark x1="13000" y1="78667" x2="29667" y2="78000"/>
                          <a14:foregroundMark x1="29667" y1="78000" x2="40205" y2="78319"/>
                          <a14:foregroundMark x1="40667" y1="78667" x2="76667" y2="79000"/>
                          <a14:foregroundMark x1="76667" y1="79000" x2="89333" y2="78667"/>
                          <a14:foregroundMark x1="90333" y1="78667" x2="93000" y2="77000"/>
                          <a14:foregroundMark x1="9333" y1="78667" x2="5333" y2="76667"/>
                          <a14:backgroundMark x1="4333" y1="38000" x2="5000" y2="55667"/>
                          <a14:backgroundMark x1="5000" y1="55667" x2="4667" y2="56000"/>
                          <a14:backgroundMark x1="38333" y1="81333" x2="38975" y2="81307"/>
                          <a14:backgroundMark x1="3259" y1="72447" x2="2667" y2="77333"/>
                          <a14:backgroundMark x1="5333" y1="55333" x2="3444" y2="70925"/>
                        </a14:backgroundRemoval>
                      </a14:imgEffect>
                    </a14:imgLayer>
                  </a14:imgProps>
                </a:ext>
              </a:extLst>
            </a:blip>
            <a:srcRect l="2939" t="19271" r="2741" b="18294"/>
            <a:stretch/>
          </p:blipFill>
          <p:spPr>
            <a:xfrm>
              <a:off x="939376" y="646331"/>
              <a:ext cx="10313238" cy="6211667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6D24454-05AC-4C92-89B3-A6F4314E0EF6}"/>
                </a:ext>
              </a:extLst>
            </p:cNvPr>
            <p:cNvGrpSpPr/>
            <p:nvPr/>
          </p:nvGrpSpPr>
          <p:grpSpPr>
            <a:xfrm>
              <a:off x="1677724" y="5935359"/>
              <a:ext cx="500932" cy="444843"/>
              <a:chOff x="1677724" y="5935360"/>
              <a:chExt cx="500932" cy="44484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C5FFA41-CE95-4A15-BA38-B370913BEE99}"/>
                  </a:ext>
                </a:extLst>
              </p:cNvPr>
              <p:cNvSpPr/>
              <p:nvPr/>
            </p:nvSpPr>
            <p:spPr>
              <a:xfrm>
                <a:off x="1677724" y="5935360"/>
                <a:ext cx="500932" cy="444843"/>
              </a:xfrm>
              <a:prstGeom prst="ellipse">
                <a:avLst/>
              </a:prstGeom>
              <a:solidFill>
                <a:srgbClr val="8CA2DD"/>
              </a:solidFill>
              <a:ln>
                <a:solidFill>
                  <a:srgbClr val="99CCFF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F49F71F-F209-4613-981D-F2740D352F07}"/>
                  </a:ext>
                </a:extLst>
              </p:cNvPr>
              <p:cNvSpPr/>
              <p:nvPr/>
            </p:nvSpPr>
            <p:spPr>
              <a:xfrm>
                <a:off x="1845264" y="6085216"/>
                <a:ext cx="157903" cy="137613"/>
              </a:xfrm>
              <a:prstGeom prst="ellipse">
                <a:avLst/>
              </a:prstGeom>
              <a:solidFill>
                <a:srgbClr val="8CA2DD"/>
              </a:solidFill>
              <a:ln>
                <a:solidFill>
                  <a:srgbClr val="99CCFF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</p:grpSp>
      </p:grpSp>
      <p:pic>
        <p:nvPicPr>
          <p:cNvPr id="2" name="Online Media 1" title="The Promoter Region - Plasmids 101">
            <a:hlinkClick r:id="" action="ppaction://media"/>
            <a:extLst>
              <a:ext uri="{FF2B5EF4-FFF2-40B4-BE49-F238E27FC236}">
                <a16:creationId xmlns:a16="http://schemas.microsoft.com/office/drawing/2014/main" id="{6AEA7F75-2F00-4FD2-8974-73D52F60E2A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841502" y="762001"/>
            <a:ext cx="5466441" cy="3522139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pic>
        <p:nvPicPr>
          <p:cNvPr id="9" name="Google Shape;1133;p58">
            <a:hlinkClick r:id="rId7" action="ppaction://hlinksldjump"/>
            <a:extLst>
              <a:ext uri="{FF2B5EF4-FFF2-40B4-BE49-F238E27FC236}">
                <a16:creationId xmlns:a16="http://schemas.microsoft.com/office/drawing/2014/main" id="{F937D15D-EEC7-4766-A1BD-DE3CA12AA26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723" y="4613855"/>
            <a:ext cx="518149" cy="513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350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1;p27">
            <a:extLst>
              <a:ext uri="{FF2B5EF4-FFF2-40B4-BE49-F238E27FC236}">
                <a16:creationId xmlns:a16="http://schemas.microsoft.com/office/drawing/2014/main" id="{0AD9F639-8C98-47B2-A156-6646F7D4C702}"/>
              </a:ext>
            </a:extLst>
          </p:cNvPr>
          <p:cNvSpPr/>
          <p:nvPr/>
        </p:nvSpPr>
        <p:spPr>
          <a:xfrm>
            <a:off x="434850" y="481200"/>
            <a:ext cx="8274300" cy="41811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dirty="0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3D55678-52D2-405D-B7E0-46577253CDD7}"/>
              </a:ext>
            </a:extLst>
          </p:cNvPr>
          <p:cNvGrpSpPr/>
          <p:nvPr/>
        </p:nvGrpSpPr>
        <p:grpSpPr>
          <a:xfrm>
            <a:off x="1782521" y="280854"/>
            <a:ext cx="5578959" cy="631233"/>
            <a:chOff x="213886" y="280854"/>
            <a:chExt cx="5578959" cy="6312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4EBAAE-D485-4227-8B66-AFFE65D916DF}"/>
                </a:ext>
              </a:extLst>
            </p:cNvPr>
            <p:cNvSpPr txBox="1"/>
            <p:nvPr/>
          </p:nvSpPr>
          <p:spPr>
            <a:xfrm>
              <a:off x="434850" y="481200"/>
              <a:ext cx="5357995" cy="43088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tint val="100000"/>
                    <a:shade val="100000"/>
                    <a:satMod val="130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</a:gsLst>
              <a:lin ang="2700000" scaled="1"/>
              <a:tileRect/>
            </a:gradFill>
            <a:ln/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de-DE" sz="2200" dirty="0">
                  <a:ln>
                    <a:solidFill>
                      <a:srgbClr val="15334E"/>
                    </a:solidFill>
                  </a:ln>
                  <a:solidFill>
                    <a:srgbClr val="93D2BD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  <a:latin typeface="Comic Sans MS" panose="030F0702030302020204" pitchFamily="66" charset="0"/>
                </a:rPr>
                <a:t>Retrieving gene and promoter sequence  </a:t>
              </a:r>
              <a:endParaRPr lang="bg-BG" sz="2200" dirty="0">
                <a:ln>
                  <a:solidFill>
                    <a:srgbClr val="15334E"/>
                  </a:solidFill>
                </a:ln>
                <a:solidFill>
                  <a:srgbClr val="93D2BD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endParaRPr>
            </a:p>
          </p:txBody>
        </p:sp>
        <p:pic>
          <p:nvPicPr>
            <p:cNvPr id="12" name="Picture 2" descr="Settings:Amazon.com:Appstore for Android">
              <a:extLst>
                <a:ext uri="{FF2B5EF4-FFF2-40B4-BE49-F238E27FC236}">
                  <a16:creationId xmlns:a16="http://schemas.microsoft.com/office/drawing/2014/main" id="{143CCE04-C9B7-4441-B624-D624B0699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86" y="280854"/>
              <a:ext cx="381538" cy="3815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8" name="Google Shape;167;p28">
            <a:extLst>
              <a:ext uri="{FF2B5EF4-FFF2-40B4-BE49-F238E27FC236}">
                <a16:creationId xmlns:a16="http://schemas.microsoft.com/office/drawing/2014/main" id="{8DFE0D43-CA5E-4098-BA4C-87057E971D8E}"/>
              </a:ext>
            </a:extLst>
          </p:cNvPr>
          <p:cNvCxnSpPr>
            <a:cxnSpLocks/>
            <a:stCxn id="44" idx="4"/>
            <a:endCxn id="74" idx="4"/>
          </p:cNvCxnSpPr>
          <p:nvPr/>
        </p:nvCxnSpPr>
        <p:spPr>
          <a:xfrm>
            <a:off x="1625851" y="2046630"/>
            <a:ext cx="250518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590858B-C25B-4897-96A2-92FD5CDE945D}"/>
              </a:ext>
            </a:extLst>
          </p:cNvPr>
          <p:cNvGrpSpPr/>
          <p:nvPr/>
        </p:nvGrpSpPr>
        <p:grpSpPr>
          <a:xfrm>
            <a:off x="849953" y="1618111"/>
            <a:ext cx="881935" cy="857038"/>
            <a:chOff x="1421786" y="1695929"/>
            <a:chExt cx="1122825" cy="111750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21" name="Google Shape;145;p28">
              <a:extLst>
                <a:ext uri="{FF2B5EF4-FFF2-40B4-BE49-F238E27FC236}">
                  <a16:creationId xmlns:a16="http://schemas.microsoft.com/office/drawing/2014/main" id="{5D72BC7A-7DDE-4BC4-BCBD-056268D6CD18}"/>
                </a:ext>
              </a:extLst>
            </p:cNvPr>
            <p:cNvGrpSpPr/>
            <p:nvPr/>
          </p:nvGrpSpPr>
          <p:grpSpPr>
            <a:xfrm>
              <a:off x="1791974" y="2065657"/>
              <a:ext cx="382413" cy="378036"/>
              <a:chOff x="1534913" y="1707872"/>
              <a:chExt cx="382413" cy="378036"/>
            </a:xfrm>
          </p:grpSpPr>
          <p:sp>
            <p:nvSpPr>
              <p:cNvPr id="22" name="Google Shape;146;p28">
                <a:extLst>
                  <a:ext uri="{FF2B5EF4-FFF2-40B4-BE49-F238E27FC236}">
                    <a16:creationId xmlns:a16="http://schemas.microsoft.com/office/drawing/2014/main" id="{E9E151E3-FBC8-4C2A-B2E9-C9C5B63595DC}"/>
                  </a:ext>
                </a:extLst>
              </p:cNvPr>
              <p:cNvSpPr/>
              <p:nvPr/>
            </p:nvSpPr>
            <p:spPr>
              <a:xfrm>
                <a:off x="1878315" y="1939519"/>
                <a:ext cx="17793" cy="15218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91" extrusionOk="0">
                    <a:moveTo>
                      <a:pt x="358" y="1"/>
                    </a:moveTo>
                    <a:cubicBezTo>
                      <a:pt x="246" y="1"/>
                      <a:pt x="142" y="68"/>
                      <a:pt x="98" y="179"/>
                    </a:cubicBezTo>
                    <a:lnTo>
                      <a:pt x="98" y="189"/>
                    </a:lnTo>
                    <a:cubicBezTo>
                      <a:pt x="0" y="417"/>
                      <a:pt x="190" y="591"/>
                      <a:pt x="377" y="591"/>
                    </a:cubicBezTo>
                    <a:cubicBezTo>
                      <a:pt x="478" y="591"/>
                      <a:pt x="578" y="540"/>
                      <a:pt x="630" y="420"/>
                    </a:cubicBezTo>
                    <a:lnTo>
                      <a:pt x="630" y="400"/>
                    </a:lnTo>
                    <a:cubicBezTo>
                      <a:pt x="691" y="249"/>
                      <a:pt x="620" y="89"/>
                      <a:pt x="480" y="28"/>
                    </a:cubicBezTo>
                    <a:cubicBezTo>
                      <a:pt x="440" y="10"/>
                      <a:pt x="398" y="1"/>
                      <a:pt x="35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47;p28">
                <a:extLst>
                  <a:ext uri="{FF2B5EF4-FFF2-40B4-BE49-F238E27FC236}">
                    <a16:creationId xmlns:a16="http://schemas.microsoft.com/office/drawing/2014/main" id="{ACCC5674-55C0-4E56-A468-732270EF405E}"/>
                  </a:ext>
                </a:extLst>
              </p:cNvPr>
              <p:cNvSpPr/>
              <p:nvPr/>
            </p:nvSpPr>
            <p:spPr>
              <a:xfrm>
                <a:off x="1534913" y="1707872"/>
                <a:ext cx="382413" cy="378036"/>
              </a:xfrm>
              <a:custGeom>
                <a:avLst/>
                <a:gdLst/>
                <a:ahLst/>
                <a:cxnLst/>
                <a:rect l="l" t="t" r="r" b="b"/>
                <a:pathLst>
                  <a:path w="14851" h="14681" extrusionOk="0">
                    <a:moveTo>
                      <a:pt x="9234" y="575"/>
                    </a:moveTo>
                    <a:cubicBezTo>
                      <a:pt x="9606" y="575"/>
                      <a:pt x="9978" y="665"/>
                      <a:pt x="10299" y="856"/>
                    </a:cubicBezTo>
                    <a:cubicBezTo>
                      <a:pt x="10832" y="1167"/>
                      <a:pt x="11214" y="1700"/>
                      <a:pt x="11334" y="2313"/>
                    </a:cubicBezTo>
                    <a:cubicBezTo>
                      <a:pt x="11475" y="2986"/>
                      <a:pt x="11354" y="3679"/>
                      <a:pt x="11013" y="4262"/>
                    </a:cubicBezTo>
                    <a:cubicBezTo>
                      <a:pt x="10512" y="5136"/>
                      <a:pt x="9630" y="5640"/>
                      <a:pt x="8767" y="5640"/>
                    </a:cubicBezTo>
                    <a:cubicBezTo>
                      <a:pt x="8400" y="5640"/>
                      <a:pt x="8037" y="5549"/>
                      <a:pt x="7707" y="5357"/>
                    </a:cubicBezTo>
                    <a:cubicBezTo>
                      <a:pt x="6592" y="4724"/>
                      <a:pt x="6280" y="3187"/>
                      <a:pt x="6994" y="1951"/>
                    </a:cubicBezTo>
                    <a:cubicBezTo>
                      <a:pt x="7496" y="1077"/>
                      <a:pt x="8370" y="575"/>
                      <a:pt x="9234" y="575"/>
                    </a:cubicBezTo>
                    <a:close/>
                    <a:moveTo>
                      <a:pt x="4356" y="1601"/>
                    </a:moveTo>
                    <a:cubicBezTo>
                      <a:pt x="5065" y="1601"/>
                      <a:pt x="5739" y="1877"/>
                      <a:pt x="6180" y="2393"/>
                    </a:cubicBezTo>
                    <a:cubicBezTo>
                      <a:pt x="5959" y="3117"/>
                      <a:pt x="5999" y="3890"/>
                      <a:pt x="6290" y="4583"/>
                    </a:cubicBezTo>
                    <a:cubicBezTo>
                      <a:pt x="5738" y="4744"/>
                      <a:pt x="5236" y="5046"/>
                      <a:pt x="4834" y="5448"/>
                    </a:cubicBezTo>
                    <a:cubicBezTo>
                      <a:pt x="4663" y="5628"/>
                      <a:pt x="4502" y="5819"/>
                      <a:pt x="4371" y="6030"/>
                    </a:cubicBezTo>
                    <a:cubicBezTo>
                      <a:pt x="4211" y="5970"/>
                      <a:pt x="4050" y="5920"/>
                      <a:pt x="3889" y="5890"/>
                    </a:cubicBezTo>
                    <a:cubicBezTo>
                      <a:pt x="3642" y="5833"/>
                      <a:pt x="3393" y="5805"/>
                      <a:pt x="3143" y="5805"/>
                    </a:cubicBezTo>
                    <a:cubicBezTo>
                      <a:pt x="2906" y="5805"/>
                      <a:pt x="2668" y="5831"/>
                      <a:pt x="2432" y="5880"/>
                    </a:cubicBezTo>
                    <a:cubicBezTo>
                      <a:pt x="2171" y="5689"/>
                      <a:pt x="1960" y="5427"/>
                      <a:pt x="1809" y="5136"/>
                    </a:cubicBezTo>
                    <a:cubicBezTo>
                      <a:pt x="1237" y="4001"/>
                      <a:pt x="1809" y="2544"/>
                      <a:pt x="3095" y="1901"/>
                    </a:cubicBezTo>
                    <a:cubicBezTo>
                      <a:pt x="3500" y="1699"/>
                      <a:pt x="3934" y="1601"/>
                      <a:pt x="4356" y="1601"/>
                    </a:cubicBezTo>
                    <a:close/>
                    <a:moveTo>
                      <a:pt x="12161" y="2071"/>
                    </a:moveTo>
                    <a:cubicBezTo>
                      <a:pt x="12414" y="2071"/>
                      <a:pt x="12671" y="2120"/>
                      <a:pt x="12912" y="2222"/>
                    </a:cubicBezTo>
                    <a:cubicBezTo>
                      <a:pt x="13454" y="2443"/>
                      <a:pt x="13866" y="2896"/>
                      <a:pt x="14057" y="3458"/>
                    </a:cubicBezTo>
                    <a:cubicBezTo>
                      <a:pt x="14268" y="4071"/>
                      <a:pt x="14248" y="4734"/>
                      <a:pt x="13987" y="5337"/>
                    </a:cubicBezTo>
                    <a:lnTo>
                      <a:pt x="13987" y="5327"/>
                    </a:lnTo>
                    <a:cubicBezTo>
                      <a:pt x="13876" y="5608"/>
                      <a:pt x="13715" y="5859"/>
                      <a:pt x="13514" y="6081"/>
                    </a:cubicBezTo>
                    <a:cubicBezTo>
                      <a:pt x="13002" y="5484"/>
                      <a:pt x="12264" y="5147"/>
                      <a:pt x="11490" y="5147"/>
                    </a:cubicBezTo>
                    <a:cubicBezTo>
                      <a:pt x="11338" y="5147"/>
                      <a:pt x="11185" y="5160"/>
                      <a:pt x="11033" y="5186"/>
                    </a:cubicBezTo>
                    <a:cubicBezTo>
                      <a:pt x="11214" y="4985"/>
                      <a:pt x="11374" y="4774"/>
                      <a:pt x="11505" y="4543"/>
                    </a:cubicBezTo>
                    <a:cubicBezTo>
                      <a:pt x="11927" y="3830"/>
                      <a:pt x="12058" y="2996"/>
                      <a:pt x="11897" y="2192"/>
                    </a:cubicBezTo>
                    <a:lnTo>
                      <a:pt x="11877" y="2092"/>
                    </a:lnTo>
                    <a:cubicBezTo>
                      <a:pt x="11970" y="2078"/>
                      <a:pt x="12065" y="2071"/>
                      <a:pt x="12161" y="2071"/>
                    </a:cubicBezTo>
                    <a:close/>
                    <a:moveTo>
                      <a:pt x="6582" y="5096"/>
                    </a:moveTo>
                    <a:cubicBezTo>
                      <a:pt x="7084" y="5799"/>
                      <a:pt x="7898" y="6211"/>
                      <a:pt x="8762" y="6211"/>
                    </a:cubicBezTo>
                    <a:cubicBezTo>
                      <a:pt x="8873" y="6211"/>
                      <a:pt x="8983" y="6201"/>
                      <a:pt x="9104" y="6191"/>
                    </a:cubicBezTo>
                    <a:lnTo>
                      <a:pt x="9104" y="6191"/>
                    </a:lnTo>
                    <a:cubicBezTo>
                      <a:pt x="9566" y="7095"/>
                      <a:pt x="9345" y="8281"/>
                      <a:pt x="8561" y="9095"/>
                    </a:cubicBezTo>
                    <a:lnTo>
                      <a:pt x="8551" y="9105"/>
                    </a:lnTo>
                    <a:lnTo>
                      <a:pt x="8521" y="9135"/>
                    </a:lnTo>
                    <a:cubicBezTo>
                      <a:pt x="8019" y="9657"/>
                      <a:pt x="7325" y="9949"/>
                      <a:pt x="6602" y="9959"/>
                    </a:cubicBezTo>
                    <a:cubicBezTo>
                      <a:pt x="6590" y="9959"/>
                      <a:pt x="6578" y="9959"/>
                      <a:pt x="6565" y="9959"/>
                    </a:cubicBezTo>
                    <a:cubicBezTo>
                      <a:pt x="5996" y="9959"/>
                      <a:pt x="5448" y="9729"/>
                      <a:pt x="5045" y="9336"/>
                    </a:cubicBezTo>
                    <a:cubicBezTo>
                      <a:pt x="4140" y="8432"/>
                      <a:pt x="4231" y="6864"/>
                      <a:pt x="5236" y="5849"/>
                    </a:cubicBezTo>
                    <a:cubicBezTo>
                      <a:pt x="5607" y="5478"/>
                      <a:pt x="6069" y="5216"/>
                      <a:pt x="6582" y="5096"/>
                    </a:cubicBezTo>
                    <a:close/>
                    <a:moveTo>
                      <a:pt x="3153" y="6376"/>
                    </a:moveTo>
                    <a:cubicBezTo>
                      <a:pt x="3355" y="6376"/>
                      <a:pt x="3561" y="6398"/>
                      <a:pt x="3769" y="6442"/>
                    </a:cubicBezTo>
                    <a:cubicBezTo>
                      <a:pt x="3879" y="6472"/>
                      <a:pt x="4000" y="6502"/>
                      <a:pt x="4110" y="6543"/>
                    </a:cubicBezTo>
                    <a:cubicBezTo>
                      <a:pt x="3648" y="7648"/>
                      <a:pt x="3819" y="8904"/>
                      <a:pt x="4643" y="9738"/>
                    </a:cubicBezTo>
                    <a:cubicBezTo>
                      <a:pt x="4844" y="9929"/>
                      <a:pt x="5065" y="10099"/>
                      <a:pt x="5316" y="10220"/>
                    </a:cubicBezTo>
                    <a:cubicBezTo>
                      <a:pt x="5125" y="10431"/>
                      <a:pt x="4914" y="10602"/>
                      <a:pt x="4673" y="10722"/>
                    </a:cubicBezTo>
                    <a:cubicBezTo>
                      <a:pt x="4653" y="10732"/>
                      <a:pt x="4643" y="10742"/>
                      <a:pt x="4623" y="10752"/>
                    </a:cubicBezTo>
                    <a:cubicBezTo>
                      <a:pt x="4239" y="10947"/>
                      <a:pt x="3816" y="11048"/>
                      <a:pt x="3391" y="11048"/>
                    </a:cubicBezTo>
                    <a:cubicBezTo>
                      <a:pt x="3181" y="11048"/>
                      <a:pt x="2970" y="11023"/>
                      <a:pt x="2764" y="10973"/>
                    </a:cubicBezTo>
                    <a:lnTo>
                      <a:pt x="2764" y="10984"/>
                    </a:lnTo>
                    <a:cubicBezTo>
                      <a:pt x="2091" y="10843"/>
                      <a:pt x="1508" y="10461"/>
                      <a:pt x="1106" y="9908"/>
                    </a:cubicBezTo>
                    <a:cubicBezTo>
                      <a:pt x="734" y="9406"/>
                      <a:pt x="594" y="8763"/>
                      <a:pt x="734" y="8150"/>
                    </a:cubicBezTo>
                    <a:cubicBezTo>
                      <a:pt x="966" y="7088"/>
                      <a:pt x="1986" y="6376"/>
                      <a:pt x="3153" y="6376"/>
                    </a:cubicBezTo>
                    <a:close/>
                    <a:moveTo>
                      <a:pt x="8641" y="9798"/>
                    </a:moveTo>
                    <a:cubicBezTo>
                      <a:pt x="8903" y="10391"/>
                      <a:pt x="9375" y="10883"/>
                      <a:pt x="9968" y="11164"/>
                    </a:cubicBezTo>
                    <a:lnTo>
                      <a:pt x="9958" y="11164"/>
                    </a:lnTo>
                    <a:cubicBezTo>
                      <a:pt x="10159" y="12249"/>
                      <a:pt x="9485" y="13395"/>
                      <a:pt x="8340" y="13877"/>
                    </a:cubicBezTo>
                    <a:cubicBezTo>
                      <a:pt x="7994" y="14028"/>
                      <a:pt x="7622" y="14104"/>
                      <a:pt x="7251" y="14104"/>
                    </a:cubicBezTo>
                    <a:cubicBezTo>
                      <a:pt x="6954" y="14104"/>
                      <a:pt x="6656" y="14056"/>
                      <a:pt x="6371" y="13957"/>
                    </a:cubicBezTo>
                    <a:cubicBezTo>
                      <a:pt x="5215" y="13596"/>
                      <a:pt x="4592" y="12340"/>
                      <a:pt x="5004" y="11194"/>
                    </a:cubicBezTo>
                    <a:cubicBezTo>
                      <a:pt x="5336" y="11004"/>
                      <a:pt x="5637" y="10752"/>
                      <a:pt x="5868" y="10441"/>
                    </a:cubicBezTo>
                    <a:cubicBezTo>
                      <a:pt x="6110" y="10501"/>
                      <a:pt x="6351" y="10531"/>
                      <a:pt x="6602" y="10531"/>
                    </a:cubicBezTo>
                    <a:cubicBezTo>
                      <a:pt x="7345" y="10531"/>
                      <a:pt x="8059" y="10270"/>
                      <a:pt x="8641" y="9798"/>
                    </a:cubicBezTo>
                    <a:close/>
                    <a:moveTo>
                      <a:pt x="9248" y="1"/>
                    </a:moveTo>
                    <a:cubicBezTo>
                      <a:pt x="8182" y="1"/>
                      <a:pt x="7102" y="607"/>
                      <a:pt x="6491" y="1660"/>
                    </a:cubicBezTo>
                    <a:cubicBezTo>
                      <a:pt x="6461" y="1710"/>
                      <a:pt x="6441" y="1760"/>
                      <a:pt x="6411" y="1810"/>
                    </a:cubicBezTo>
                    <a:cubicBezTo>
                      <a:pt x="6019" y="1439"/>
                      <a:pt x="5517" y="1188"/>
                      <a:pt x="4984" y="1087"/>
                    </a:cubicBezTo>
                    <a:cubicBezTo>
                      <a:pt x="4773" y="1046"/>
                      <a:pt x="4559" y="1026"/>
                      <a:pt x="4345" y="1026"/>
                    </a:cubicBezTo>
                    <a:cubicBezTo>
                      <a:pt x="3824" y="1026"/>
                      <a:pt x="3304" y="1147"/>
                      <a:pt x="2834" y="1389"/>
                    </a:cubicBezTo>
                    <a:cubicBezTo>
                      <a:pt x="1267" y="2172"/>
                      <a:pt x="584" y="3971"/>
                      <a:pt x="1297" y="5407"/>
                    </a:cubicBezTo>
                    <a:cubicBezTo>
                      <a:pt x="1428" y="5659"/>
                      <a:pt x="1598" y="5890"/>
                      <a:pt x="1799" y="6091"/>
                    </a:cubicBezTo>
                    <a:cubicBezTo>
                      <a:pt x="976" y="6442"/>
                      <a:pt x="373" y="7166"/>
                      <a:pt x="172" y="8040"/>
                    </a:cubicBezTo>
                    <a:cubicBezTo>
                      <a:pt x="1" y="8803"/>
                      <a:pt x="172" y="9607"/>
                      <a:pt x="644" y="10250"/>
                    </a:cubicBezTo>
                    <a:cubicBezTo>
                      <a:pt x="1126" y="10913"/>
                      <a:pt x="1840" y="11375"/>
                      <a:pt x="2643" y="11546"/>
                    </a:cubicBezTo>
                    <a:cubicBezTo>
                      <a:pt x="2884" y="11596"/>
                      <a:pt x="3136" y="11627"/>
                      <a:pt x="3387" y="11627"/>
                    </a:cubicBezTo>
                    <a:cubicBezTo>
                      <a:pt x="3718" y="11627"/>
                      <a:pt x="4040" y="11576"/>
                      <a:pt x="4351" y="11486"/>
                    </a:cubicBezTo>
                    <a:lnTo>
                      <a:pt x="4351" y="11486"/>
                    </a:lnTo>
                    <a:cubicBezTo>
                      <a:pt x="4261" y="11988"/>
                      <a:pt x="4321" y="12501"/>
                      <a:pt x="4522" y="12973"/>
                    </a:cubicBezTo>
                    <a:cubicBezTo>
                      <a:pt x="4834" y="13696"/>
                      <a:pt x="5436" y="14249"/>
                      <a:pt x="6190" y="14500"/>
                    </a:cubicBezTo>
                    <a:cubicBezTo>
                      <a:pt x="6522" y="14621"/>
                      <a:pt x="6883" y="14681"/>
                      <a:pt x="7235" y="14681"/>
                    </a:cubicBezTo>
                    <a:cubicBezTo>
                      <a:pt x="7697" y="14681"/>
                      <a:pt x="8149" y="14580"/>
                      <a:pt x="8571" y="14410"/>
                    </a:cubicBezTo>
                    <a:cubicBezTo>
                      <a:pt x="9264" y="14118"/>
                      <a:pt x="9837" y="13596"/>
                      <a:pt x="10209" y="12943"/>
                    </a:cubicBezTo>
                    <a:cubicBezTo>
                      <a:pt x="10470" y="12460"/>
                      <a:pt x="10601" y="11908"/>
                      <a:pt x="10560" y="11365"/>
                    </a:cubicBezTo>
                    <a:lnTo>
                      <a:pt x="10560" y="11365"/>
                    </a:lnTo>
                    <a:cubicBezTo>
                      <a:pt x="10741" y="11395"/>
                      <a:pt x="10922" y="11416"/>
                      <a:pt x="11103" y="11416"/>
                    </a:cubicBezTo>
                    <a:cubicBezTo>
                      <a:pt x="11937" y="11405"/>
                      <a:pt x="12721" y="11054"/>
                      <a:pt x="13283" y="10451"/>
                    </a:cubicBezTo>
                    <a:cubicBezTo>
                      <a:pt x="13482" y="10236"/>
                      <a:pt x="13290" y="9958"/>
                      <a:pt x="13072" y="9958"/>
                    </a:cubicBezTo>
                    <a:cubicBezTo>
                      <a:pt x="13004" y="9958"/>
                      <a:pt x="12933" y="9985"/>
                      <a:pt x="12871" y="10049"/>
                    </a:cubicBezTo>
                    <a:cubicBezTo>
                      <a:pt x="12375" y="10566"/>
                      <a:pt x="11738" y="10845"/>
                      <a:pt x="11108" y="10845"/>
                    </a:cubicBezTo>
                    <a:cubicBezTo>
                      <a:pt x="10833" y="10845"/>
                      <a:pt x="10559" y="10792"/>
                      <a:pt x="10299" y="10682"/>
                    </a:cubicBezTo>
                    <a:cubicBezTo>
                      <a:pt x="9727" y="10431"/>
                      <a:pt x="9284" y="9959"/>
                      <a:pt x="9084" y="9366"/>
                    </a:cubicBezTo>
                    <a:cubicBezTo>
                      <a:pt x="9506" y="8884"/>
                      <a:pt x="9787" y="8301"/>
                      <a:pt x="9887" y="7668"/>
                    </a:cubicBezTo>
                    <a:cubicBezTo>
                      <a:pt x="9948" y="7246"/>
                      <a:pt x="9917" y="6834"/>
                      <a:pt x="9807" y="6432"/>
                    </a:cubicBezTo>
                    <a:cubicBezTo>
                      <a:pt x="10290" y="5970"/>
                      <a:pt x="10891" y="5721"/>
                      <a:pt x="11488" y="5721"/>
                    </a:cubicBezTo>
                    <a:cubicBezTo>
                      <a:pt x="11760" y="5721"/>
                      <a:pt x="12031" y="5773"/>
                      <a:pt x="12289" y="5880"/>
                    </a:cubicBezTo>
                    <a:cubicBezTo>
                      <a:pt x="13112" y="6221"/>
                      <a:pt x="13665" y="7105"/>
                      <a:pt x="13655" y="8100"/>
                    </a:cubicBezTo>
                    <a:cubicBezTo>
                      <a:pt x="13655" y="8261"/>
                      <a:pt x="13786" y="8391"/>
                      <a:pt x="13946" y="8391"/>
                    </a:cubicBezTo>
                    <a:cubicBezTo>
                      <a:pt x="14097" y="8391"/>
                      <a:pt x="14228" y="8261"/>
                      <a:pt x="14228" y="8100"/>
                    </a:cubicBezTo>
                    <a:cubicBezTo>
                      <a:pt x="14238" y="7567"/>
                      <a:pt x="14107" y="7045"/>
                      <a:pt x="13856" y="6573"/>
                    </a:cubicBezTo>
                    <a:cubicBezTo>
                      <a:pt x="14137" y="6281"/>
                      <a:pt x="14368" y="5930"/>
                      <a:pt x="14519" y="5548"/>
                    </a:cubicBezTo>
                    <a:cubicBezTo>
                      <a:pt x="14831" y="4835"/>
                      <a:pt x="14851" y="4021"/>
                      <a:pt x="14599" y="3277"/>
                    </a:cubicBezTo>
                    <a:cubicBezTo>
                      <a:pt x="14358" y="2564"/>
                      <a:pt x="13826" y="1991"/>
                      <a:pt x="13133" y="1700"/>
                    </a:cubicBezTo>
                    <a:cubicBezTo>
                      <a:pt x="12819" y="1570"/>
                      <a:pt x="12487" y="1506"/>
                      <a:pt x="12152" y="1506"/>
                    </a:cubicBezTo>
                    <a:cubicBezTo>
                      <a:pt x="11993" y="1506"/>
                      <a:pt x="11834" y="1520"/>
                      <a:pt x="11676" y="1549"/>
                    </a:cubicBezTo>
                    <a:cubicBezTo>
                      <a:pt x="11445" y="1047"/>
                      <a:pt x="11063" y="635"/>
                      <a:pt x="10581" y="354"/>
                    </a:cubicBezTo>
                    <a:cubicBezTo>
                      <a:pt x="10165" y="114"/>
                      <a:pt x="9708" y="1"/>
                      <a:pt x="924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48;p28">
                <a:extLst>
                  <a:ext uri="{FF2B5EF4-FFF2-40B4-BE49-F238E27FC236}">
                    <a16:creationId xmlns:a16="http://schemas.microsoft.com/office/drawing/2014/main" id="{D231AE7E-1EC3-4117-BF01-C67319410590}"/>
                  </a:ext>
                </a:extLst>
              </p:cNvPr>
              <p:cNvSpPr/>
              <p:nvPr/>
            </p:nvSpPr>
            <p:spPr>
              <a:xfrm>
                <a:off x="1730253" y="1761638"/>
                <a:ext cx="20471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577" extrusionOk="0">
                    <a:moveTo>
                      <a:pt x="389" y="0"/>
                    </a:moveTo>
                    <a:cubicBezTo>
                      <a:pt x="155" y="0"/>
                      <a:pt x="0" y="305"/>
                      <a:pt x="191" y="496"/>
                    </a:cubicBezTo>
                    <a:cubicBezTo>
                      <a:pt x="242" y="546"/>
                      <a:pt x="322" y="576"/>
                      <a:pt x="392" y="576"/>
                    </a:cubicBezTo>
                    <a:cubicBezTo>
                      <a:pt x="704" y="576"/>
                      <a:pt x="794" y="144"/>
                      <a:pt x="503" y="24"/>
                    </a:cubicBezTo>
                    <a:cubicBezTo>
                      <a:pt x="464" y="8"/>
                      <a:pt x="426" y="0"/>
                      <a:pt x="3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149;p28">
                <a:extLst>
                  <a:ext uri="{FF2B5EF4-FFF2-40B4-BE49-F238E27FC236}">
                    <a16:creationId xmlns:a16="http://schemas.microsoft.com/office/drawing/2014/main" id="{4A47C632-8800-443A-9489-56841A6352A4}"/>
                  </a:ext>
                </a:extLst>
              </p:cNvPr>
              <p:cNvSpPr/>
              <p:nvPr/>
            </p:nvSpPr>
            <p:spPr>
              <a:xfrm>
                <a:off x="1719644" y="1928601"/>
                <a:ext cx="20471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577" extrusionOk="0">
                    <a:moveTo>
                      <a:pt x="402" y="0"/>
                    </a:moveTo>
                    <a:cubicBezTo>
                      <a:pt x="91" y="0"/>
                      <a:pt x="1" y="432"/>
                      <a:pt x="292" y="553"/>
                    </a:cubicBezTo>
                    <a:cubicBezTo>
                      <a:pt x="331" y="569"/>
                      <a:pt x="369" y="576"/>
                      <a:pt x="406" y="576"/>
                    </a:cubicBezTo>
                    <a:cubicBezTo>
                      <a:pt x="640" y="576"/>
                      <a:pt x="795" y="272"/>
                      <a:pt x="603" y="81"/>
                    </a:cubicBezTo>
                    <a:cubicBezTo>
                      <a:pt x="553" y="30"/>
                      <a:pt x="483" y="0"/>
                      <a:pt x="40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150;p28">
                <a:extLst>
                  <a:ext uri="{FF2B5EF4-FFF2-40B4-BE49-F238E27FC236}">
                    <a16:creationId xmlns:a16="http://schemas.microsoft.com/office/drawing/2014/main" id="{19BC1404-40DC-4A5F-9FC4-AE12537911F3}"/>
                  </a:ext>
                </a:extLst>
              </p:cNvPr>
              <p:cNvSpPr/>
              <p:nvPr/>
            </p:nvSpPr>
            <p:spPr>
              <a:xfrm>
                <a:off x="1712408" y="2045016"/>
                <a:ext cx="20446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794" h="577" extrusionOk="0">
                    <a:moveTo>
                      <a:pt x="402" y="0"/>
                    </a:moveTo>
                    <a:cubicBezTo>
                      <a:pt x="91" y="0"/>
                      <a:pt x="0" y="432"/>
                      <a:pt x="292" y="553"/>
                    </a:cubicBezTo>
                    <a:cubicBezTo>
                      <a:pt x="332" y="570"/>
                      <a:pt x="371" y="577"/>
                      <a:pt x="408" y="577"/>
                    </a:cubicBezTo>
                    <a:cubicBezTo>
                      <a:pt x="640" y="577"/>
                      <a:pt x="794" y="282"/>
                      <a:pt x="603" y="91"/>
                    </a:cubicBezTo>
                    <a:cubicBezTo>
                      <a:pt x="553" y="31"/>
                      <a:pt x="472" y="0"/>
                      <a:pt x="40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151;p28">
                <a:extLst>
                  <a:ext uri="{FF2B5EF4-FFF2-40B4-BE49-F238E27FC236}">
                    <a16:creationId xmlns:a16="http://schemas.microsoft.com/office/drawing/2014/main" id="{24B1AD9C-104F-4E5A-889B-9053DB56D58C}"/>
                  </a:ext>
                </a:extLst>
              </p:cNvPr>
              <p:cNvSpPr/>
              <p:nvPr/>
            </p:nvSpPr>
            <p:spPr>
              <a:xfrm>
                <a:off x="1864256" y="1799748"/>
                <a:ext cx="2049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577" extrusionOk="0">
                    <a:moveTo>
                      <a:pt x="403" y="1"/>
                    </a:moveTo>
                    <a:cubicBezTo>
                      <a:pt x="91" y="1"/>
                      <a:pt x="1" y="433"/>
                      <a:pt x="292" y="553"/>
                    </a:cubicBezTo>
                    <a:cubicBezTo>
                      <a:pt x="331" y="570"/>
                      <a:pt x="370" y="577"/>
                      <a:pt x="406" y="577"/>
                    </a:cubicBezTo>
                    <a:cubicBezTo>
                      <a:pt x="640" y="577"/>
                      <a:pt x="795" y="272"/>
                      <a:pt x="604" y="81"/>
                    </a:cubicBezTo>
                    <a:cubicBezTo>
                      <a:pt x="554" y="31"/>
                      <a:pt x="483" y="1"/>
                      <a:pt x="40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152;p28">
                <a:extLst>
                  <a:ext uri="{FF2B5EF4-FFF2-40B4-BE49-F238E27FC236}">
                    <a16:creationId xmlns:a16="http://schemas.microsoft.com/office/drawing/2014/main" id="{4E94158B-3680-4C86-8077-327369017CBF}"/>
                  </a:ext>
                </a:extLst>
              </p:cNvPr>
              <p:cNvSpPr/>
              <p:nvPr/>
            </p:nvSpPr>
            <p:spPr>
              <a:xfrm>
                <a:off x="1596327" y="1957312"/>
                <a:ext cx="20368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567" extrusionOk="0">
                    <a:moveTo>
                      <a:pt x="388" y="0"/>
                    </a:moveTo>
                    <a:cubicBezTo>
                      <a:pt x="76" y="0"/>
                      <a:pt x="0" y="424"/>
                      <a:pt x="278" y="543"/>
                    </a:cubicBezTo>
                    <a:cubicBezTo>
                      <a:pt x="318" y="560"/>
                      <a:pt x="358" y="567"/>
                      <a:pt x="395" y="567"/>
                    </a:cubicBezTo>
                    <a:cubicBezTo>
                      <a:pt x="630" y="567"/>
                      <a:pt x="791" y="272"/>
                      <a:pt x="600" y="81"/>
                    </a:cubicBezTo>
                    <a:cubicBezTo>
                      <a:pt x="540" y="31"/>
                      <a:pt x="469" y="0"/>
                      <a:pt x="399" y="0"/>
                    </a:cubicBezTo>
                    <a:cubicBezTo>
                      <a:pt x="395" y="0"/>
                      <a:pt x="392" y="0"/>
                      <a:pt x="38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153;p28">
                <a:extLst>
                  <a:ext uri="{FF2B5EF4-FFF2-40B4-BE49-F238E27FC236}">
                    <a16:creationId xmlns:a16="http://schemas.microsoft.com/office/drawing/2014/main" id="{24BAF2C1-3ACA-42D2-A131-66D1483AF94D}"/>
                  </a:ext>
                </a:extLst>
              </p:cNvPr>
              <p:cNvSpPr/>
              <p:nvPr/>
            </p:nvSpPr>
            <p:spPr>
              <a:xfrm>
                <a:off x="1596327" y="1789911"/>
                <a:ext cx="20368" cy="14626"/>
              </a:xfrm>
              <a:custGeom>
                <a:avLst/>
                <a:gdLst/>
                <a:ahLst/>
                <a:cxnLst/>
                <a:rect l="l" t="t" r="r" b="b"/>
                <a:pathLst>
                  <a:path w="791" h="568" extrusionOk="0">
                    <a:moveTo>
                      <a:pt x="388" y="1"/>
                    </a:moveTo>
                    <a:cubicBezTo>
                      <a:pt x="76" y="1"/>
                      <a:pt x="0" y="424"/>
                      <a:pt x="278" y="543"/>
                    </a:cubicBezTo>
                    <a:cubicBezTo>
                      <a:pt x="318" y="560"/>
                      <a:pt x="358" y="567"/>
                      <a:pt x="395" y="567"/>
                    </a:cubicBezTo>
                    <a:cubicBezTo>
                      <a:pt x="630" y="567"/>
                      <a:pt x="791" y="272"/>
                      <a:pt x="600" y="81"/>
                    </a:cubicBezTo>
                    <a:cubicBezTo>
                      <a:pt x="540" y="31"/>
                      <a:pt x="469" y="1"/>
                      <a:pt x="399" y="1"/>
                    </a:cubicBezTo>
                    <a:cubicBezTo>
                      <a:pt x="395" y="1"/>
                      <a:pt x="392" y="1"/>
                      <a:pt x="38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54;p28">
                <a:extLst>
                  <a:ext uri="{FF2B5EF4-FFF2-40B4-BE49-F238E27FC236}">
                    <a16:creationId xmlns:a16="http://schemas.microsoft.com/office/drawing/2014/main" id="{19807114-7C7A-401A-9408-2CBD0C431357}"/>
                  </a:ext>
                </a:extLst>
              </p:cNvPr>
              <p:cNvSpPr/>
              <p:nvPr/>
            </p:nvSpPr>
            <p:spPr>
              <a:xfrm>
                <a:off x="1657560" y="1866801"/>
                <a:ext cx="38522" cy="73413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2851" extrusionOk="0">
                    <a:moveTo>
                      <a:pt x="1083" y="1"/>
                    </a:moveTo>
                    <a:cubicBezTo>
                      <a:pt x="1016" y="1"/>
                      <a:pt x="947" y="27"/>
                      <a:pt x="884" y="89"/>
                    </a:cubicBezTo>
                    <a:cubicBezTo>
                      <a:pt x="91" y="883"/>
                      <a:pt x="0" y="2079"/>
                      <a:pt x="683" y="2762"/>
                    </a:cubicBezTo>
                    <a:cubicBezTo>
                      <a:pt x="746" y="2824"/>
                      <a:pt x="816" y="2851"/>
                      <a:pt x="883" y="2851"/>
                    </a:cubicBezTo>
                    <a:cubicBezTo>
                      <a:pt x="1108" y="2851"/>
                      <a:pt x="1304" y="2559"/>
                      <a:pt x="1095" y="2350"/>
                    </a:cubicBezTo>
                    <a:cubicBezTo>
                      <a:pt x="633" y="1898"/>
                      <a:pt x="724" y="1064"/>
                      <a:pt x="1286" y="501"/>
                    </a:cubicBezTo>
                    <a:cubicBezTo>
                      <a:pt x="1495" y="293"/>
                      <a:pt x="1305" y="1"/>
                      <a:pt x="108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155;p28">
                <a:extLst>
                  <a:ext uri="{FF2B5EF4-FFF2-40B4-BE49-F238E27FC236}">
                    <a16:creationId xmlns:a16="http://schemas.microsoft.com/office/drawing/2014/main" id="{90A248E2-1808-4E86-8FC9-E8E2B7852269}"/>
                  </a:ext>
                </a:extLst>
              </p:cNvPr>
              <p:cNvSpPr/>
              <p:nvPr/>
            </p:nvSpPr>
            <p:spPr>
              <a:xfrm>
                <a:off x="1691962" y="1850990"/>
                <a:ext cx="20471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577" extrusionOk="0">
                    <a:moveTo>
                      <a:pt x="392" y="0"/>
                    </a:moveTo>
                    <a:cubicBezTo>
                      <a:pt x="81" y="0"/>
                      <a:pt x="1" y="432"/>
                      <a:pt x="282" y="553"/>
                    </a:cubicBezTo>
                    <a:cubicBezTo>
                      <a:pt x="321" y="569"/>
                      <a:pt x="359" y="576"/>
                      <a:pt x="396" y="576"/>
                    </a:cubicBezTo>
                    <a:cubicBezTo>
                      <a:pt x="632" y="576"/>
                      <a:pt x="795" y="272"/>
                      <a:pt x="603" y="80"/>
                    </a:cubicBezTo>
                    <a:cubicBezTo>
                      <a:pt x="543" y="30"/>
                      <a:pt x="473" y="0"/>
                      <a:pt x="39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0" name="Google Shape;172;p28">
              <a:extLst>
                <a:ext uri="{FF2B5EF4-FFF2-40B4-BE49-F238E27FC236}">
                  <a16:creationId xmlns:a16="http://schemas.microsoft.com/office/drawing/2014/main" id="{100A57BB-0AD7-4CAF-8D2C-4F5047C704B5}"/>
                </a:ext>
              </a:extLst>
            </p:cNvPr>
            <p:cNvGrpSpPr/>
            <p:nvPr/>
          </p:nvGrpSpPr>
          <p:grpSpPr>
            <a:xfrm>
              <a:off x="1421786" y="1695929"/>
              <a:ext cx="1122825" cy="1117500"/>
              <a:chOff x="1421786" y="1695929"/>
              <a:chExt cx="1122825" cy="1117500"/>
            </a:xfrm>
          </p:grpSpPr>
          <p:sp>
            <p:nvSpPr>
              <p:cNvPr id="41" name="Google Shape;168;p28">
                <a:extLst>
                  <a:ext uri="{FF2B5EF4-FFF2-40B4-BE49-F238E27FC236}">
                    <a16:creationId xmlns:a16="http://schemas.microsoft.com/office/drawing/2014/main" id="{C5A22A55-69A8-42E4-9704-5A8A164DDE84}"/>
                  </a:ext>
                </a:extLst>
              </p:cNvPr>
              <p:cNvSpPr/>
              <p:nvPr/>
            </p:nvSpPr>
            <p:spPr>
              <a:xfrm>
                <a:off x="1479181" y="1750675"/>
                <a:ext cx="1008000" cy="1008000"/>
              </a:xfrm>
              <a:prstGeom prst="diamond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173;p28">
                <a:extLst>
                  <a:ext uri="{FF2B5EF4-FFF2-40B4-BE49-F238E27FC236}">
                    <a16:creationId xmlns:a16="http://schemas.microsoft.com/office/drawing/2014/main" id="{B8A18DBC-54E3-4214-A041-4B9CCDEF40C4}"/>
                  </a:ext>
                </a:extLst>
              </p:cNvPr>
              <p:cNvSpPr/>
              <p:nvPr/>
            </p:nvSpPr>
            <p:spPr>
              <a:xfrm rot="5400000">
                <a:off x="1915686" y="169592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174;p28">
                <a:extLst>
                  <a:ext uri="{FF2B5EF4-FFF2-40B4-BE49-F238E27FC236}">
                    <a16:creationId xmlns:a16="http://schemas.microsoft.com/office/drawing/2014/main" id="{93CC3B60-9A14-4354-AE97-999420446292}"/>
                  </a:ext>
                </a:extLst>
              </p:cNvPr>
              <p:cNvSpPr/>
              <p:nvPr/>
            </p:nvSpPr>
            <p:spPr>
              <a:xfrm rot="5400000">
                <a:off x="1421786" y="218717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175;p28">
                <a:extLst>
                  <a:ext uri="{FF2B5EF4-FFF2-40B4-BE49-F238E27FC236}">
                    <a16:creationId xmlns:a16="http://schemas.microsoft.com/office/drawing/2014/main" id="{93D699BF-0A25-4F1F-90EF-9BBE4C322A9C}"/>
                  </a:ext>
                </a:extLst>
              </p:cNvPr>
              <p:cNvSpPr/>
              <p:nvPr/>
            </p:nvSpPr>
            <p:spPr>
              <a:xfrm rot="5400000">
                <a:off x="2409611" y="218717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176;p28">
                <a:extLst>
                  <a:ext uri="{FF2B5EF4-FFF2-40B4-BE49-F238E27FC236}">
                    <a16:creationId xmlns:a16="http://schemas.microsoft.com/office/drawing/2014/main" id="{62D137C8-7ACF-4777-9597-B1AFB79313BE}"/>
                  </a:ext>
                </a:extLst>
              </p:cNvPr>
              <p:cNvSpPr/>
              <p:nvPr/>
            </p:nvSpPr>
            <p:spPr>
              <a:xfrm rot="5400000">
                <a:off x="1915699" y="267842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62" name="Title 61">
            <a:extLst>
              <a:ext uri="{FF2B5EF4-FFF2-40B4-BE49-F238E27FC236}">
                <a16:creationId xmlns:a16="http://schemas.microsoft.com/office/drawing/2014/main" id="{430C2FD3-8BE7-4CA9-BF11-44770D4B473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98910" y="2506487"/>
            <a:ext cx="1375011" cy="8400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B0E1E6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entury751 No2 BT" panose="02040604050505020204" pitchFamily="18" charset="0"/>
              </a:rPr>
              <a:t>Getting the sequence of the gene:</a:t>
            </a:r>
            <a:endParaRPr lang="bg-BG" sz="1400" dirty="0">
              <a:solidFill>
                <a:srgbClr val="B0E1E6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F226EB-8CA8-4328-89B5-906A57B45A61}"/>
              </a:ext>
            </a:extLst>
          </p:cNvPr>
          <p:cNvSpPr txBox="1"/>
          <p:nvPr/>
        </p:nvSpPr>
        <p:spPr>
          <a:xfrm>
            <a:off x="431914" y="3450039"/>
            <a:ext cx="19037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1200" dirty="0">
                <a:hlinkClick r:id="rId5"/>
              </a:rPr>
              <a:t>https://www.ncbi.nlm.nih.gov/Web/Search/entrezfs.html</a:t>
            </a:r>
            <a:r>
              <a:rPr lang="en-US" sz="1200" dirty="0">
                <a:latin typeface="Century751 No2 BT" panose="02040604050505020204" pitchFamily="18" charset="0"/>
              </a:rPr>
              <a:t> </a:t>
            </a:r>
            <a:r>
              <a:rPr lang="en-US" dirty="0">
                <a:solidFill>
                  <a:srgbClr val="93D2BD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entury751 No2 BT" panose="02040604050505020204" pitchFamily="18" charset="0"/>
              </a:rPr>
              <a:t>– NCBI Entrez</a:t>
            </a:r>
            <a:endParaRPr lang="de-DE" dirty="0">
              <a:solidFill>
                <a:srgbClr val="93D2BD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entury751 No2 BT" panose="02040604050505020204" pitchFamily="18" charset="0"/>
            </a:endParaRPr>
          </a:p>
          <a:p>
            <a:pPr algn="ctr"/>
            <a:endParaRPr lang="bg-BG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7C5725D-1391-44AE-BB55-ACE92BB73C75}"/>
              </a:ext>
            </a:extLst>
          </p:cNvPr>
          <p:cNvGrpSpPr/>
          <p:nvPr/>
        </p:nvGrpSpPr>
        <p:grpSpPr>
          <a:xfrm>
            <a:off x="4131033" y="1618111"/>
            <a:ext cx="881935" cy="857038"/>
            <a:chOff x="1421786" y="1695929"/>
            <a:chExt cx="1122825" cy="111750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70" name="Google Shape;145;p28">
              <a:extLst>
                <a:ext uri="{FF2B5EF4-FFF2-40B4-BE49-F238E27FC236}">
                  <a16:creationId xmlns:a16="http://schemas.microsoft.com/office/drawing/2014/main" id="{9CB20AD9-3FDA-4996-84A3-75C8808F9C8E}"/>
                </a:ext>
              </a:extLst>
            </p:cNvPr>
            <p:cNvGrpSpPr/>
            <p:nvPr/>
          </p:nvGrpSpPr>
          <p:grpSpPr>
            <a:xfrm>
              <a:off x="1791974" y="2065657"/>
              <a:ext cx="382413" cy="378036"/>
              <a:chOff x="1534913" y="1707872"/>
              <a:chExt cx="382413" cy="378036"/>
            </a:xfrm>
          </p:grpSpPr>
          <p:sp>
            <p:nvSpPr>
              <p:cNvPr id="77" name="Google Shape;146;p28">
                <a:extLst>
                  <a:ext uri="{FF2B5EF4-FFF2-40B4-BE49-F238E27FC236}">
                    <a16:creationId xmlns:a16="http://schemas.microsoft.com/office/drawing/2014/main" id="{F4E07AB3-707E-401D-95FB-F201B1CFF74E}"/>
                  </a:ext>
                </a:extLst>
              </p:cNvPr>
              <p:cNvSpPr/>
              <p:nvPr/>
            </p:nvSpPr>
            <p:spPr>
              <a:xfrm>
                <a:off x="1878315" y="1939519"/>
                <a:ext cx="17793" cy="15218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91" extrusionOk="0">
                    <a:moveTo>
                      <a:pt x="358" y="1"/>
                    </a:moveTo>
                    <a:cubicBezTo>
                      <a:pt x="246" y="1"/>
                      <a:pt x="142" y="68"/>
                      <a:pt x="98" y="179"/>
                    </a:cubicBezTo>
                    <a:lnTo>
                      <a:pt x="98" y="189"/>
                    </a:lnTo>
                    <a:cubicBezTo>
                      <a:pt x="0" y="417"/>
                      <a:pt x="190" y="591"/>
                      <a:pt x="377" y="591"/>
                    </a:cubicBezTo>
                    <a:cubicBezTo>
                      <a:pt x="478" y="591"/>
                      <a:pt x="578" y="540"/>
                      <a:pt x="630" y="420"/>
                    </a:cubicBezTo>
                    <a:lnTo>
                      <a:pt x="630" y="400"/>
                    </a:lnTo>
                    <a:cubicBezTo>
                      <a:pt x="691" y="249"/>
                      <a:pt x="620" y="89"/>
                      <a:pt x="480" y="28"/>
                    </a:cubicBezTo>
                    <a:cubicBezTo>
                      <a:pt x="440" y="10"/>
                      <a:pt x="398" y="1"/>
                      <a:pt x="35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147;p28">
                <a:extLst>
                  <a:ext uri="{FF2B5EF4-FFF2-40B4-BE49-F238E27FC236}">
                    <a16:creationId xmlns:a16="http://schemas.microsoft.com/office/drawing/2014/main" id="{A03BBC64-9AE1-4451-81B7-0FCB04637F3B}"/>
                  </a:ext>
                </a:extLst>
              </p:cNvPr>
              <p:cNvSpPr/>
              <p:nvPr/>
            </p:nvSpPr>
            <p:spPr>
              <a:xfrm>
                <a:off x="1534913" y="1707872"/>
                <a:ext cx="382413" cy="378036"/>
              </a:xfrm>
              <a:custGeom>
                <a:avLst/>
                <a:gdLst/>
                <a:ahLst/>
                <a:cxnLst/>
                <a:rect l="l" t="t" r="r" b="b"/>
                <a:pathLst>
                  <a:path w="14851" h="14681" extrusionOk="0">
                    <a:moveTo>
                      <a:pt x="9234" y="575"/>
                    </a:moveTo>
                    <a:cubicBezTo>
                      <a:pt x="9606" y="575"/>
                      <a:pt x="9978" y="665"/>
                      <a:pt x="10299" y="856"/>
                    </a:cubicBezTo>
                    <a:cubicBezTo>
                      <a:pt x="10832" y="1167"/>
                      <a:pt x="11214" y="1700"/>
                      <a:pt x="11334" y="2313"/>
                    </a:cubicBezTo>
                    <a:cubicBezTo>
                      <a:pt x="11475" y="2986"/>
                      <a:pt x="11354" y="3679"/>
                      <a:pt x="11013" y="4262"/>
                    </a:cubicBezTo>
                    <a:cubicBezTo>
                      <a:pt x="10512" y="5136"/>
                      <a:pt x="9630" y="5640"/>
                      <a:pt x="8767" y="5640"/>
                    </a:cubicBezTo>
                    <a:cubicBezTo>
                      <a:pt x="8400" y="5640"/>
                      <a:pt x="8037" y="5549"/>
                      <a:pt x="7707" y="5357"/>
                    </a:cubicBezTo>
                    <a:cubicBezTo>
                      <a:pt x="6592" y="4724"/>
                      <a:pt x="6280" y="3187"/>
                      <a:pt x="6994" y="1951"/>
                    </a:cubicBezTo>
                    <a:cubicBezTo>
                      <a:pt x="7496" y="1077"/>
                      <a:pt x="8370" y="575"/>
                      <a:pt x="9234" y="575"/>
                    </a:cubicBezTo>
                    <a:close/>
                    <a:moveTo>
                      <a:pt x="4356" y="1601"/>
                    </a:moveTo>
                    <a:cubicBezTo>
                      <a:pt x="5065" y="1601"/>
                      <a:pt x="5739" y="1877"/>
                      <a:pt x="6180" y="2393"/>
                    </a:cubicBezTo>
                    <a:cubicBezTo>
                      <a:pt x="5959" y="3117"/>
                      <a:pt x="5999" y="3890"/>
                      <a:pt x="6290" y="4583"/>
                    </a:cubicBezTo>
                    <a:cubicBezTo>
                      <a:pt x="5738" y="4744"/>
                      <a:pt x="5236" y="5046"/>
                      <a:pt x="4834" y="5448"/>
                    </a:cubicBezTo>
                    <a:cubicBezTo>
                      <a:pt x="4663" y="5628"/>
                      <a:pt x="4502" y="5819"/>
                      <a:pt x="4371" y="6030"/>
                    </a:cubicBezTo>
                    <a:cubicBezTo>
                      <a:pt x="4211" y="5970"/>
                      <a:pt x="4050" y="5920"/>
                      <a:pt x="3889" y="5890"/>
                    </a:cubicBezTo>
                    <a:cubicBezTo>
                      <a:pt x="3642" y="5833"/>
                      <a:pt x="3393" y="5805"/>
                      <a:pt x="3143" y="5805"/>
                    </a:cubicBezTo>
                    <a:cubicBezTo>
                      <a:pt x="2906" y="5805"/>
                      <a:pt x="2668" y="5831"/>
                      <a:pt x="2432" y="5880"/>
                    </a:cubicBezTo>
                    <a:cubicBezTo>
                      <a:pt x="2171" y="5689"/>
                      <a:pt x="1960" y="5427"/>
                      <a:pt x="1809" y="5136"/>
                    </a:cubicBezTo>
                    <a:cubicBezTo>
                      <a:pt x="1237" y="4001"/>
                      <a:pt x="1809" y="2544"/>
                      <a:pt x="3095" y="1901"/>
                    </a:cubicBezTo>
                    <a:cubicBezTo>
                      <a:pt x="3500" y="1699"/>
                      <a:pt x="3934" y="1601"/>
                      <a:pt x="4356" y="1601"/>
                    </a:cubicBezTo>
                    <a:close/>
                    <a:moveTo>
                      <a:pt x="12161" y="2071"/>
                    </a:moveTo>
                    <a:cubicBezTo>
                      <a:pt x="12414" y="2071"/>
                      <a:pt x="12671" y="2120"/>
                      <a:pt x="12912" y="2222"/>
                    </a:cubicBezTo>
                    <a:cubicBezTo>
                      <a:pt x="13454" y="2443"/>
                      <a:pt x="13866" y="2896"/>
                      <a:pt x="14057" y="3458"/>
                    </a:cubicBezTo>
                    <a:cubicBezTo>
                      <a:pt x="14268" y="4071"/>
                      <a:pt x="14248" y="4734"/>
                      <a:pt x="13987" y="5337"/>
                    </a:cubicBezTo>
                    <a:lnTo>
                      <a:pt x="13987" y="5327"/>
                    </a:lnTo>
                    <a:cubicBezTo>
                      <a:pt x="13876" y="5608"/>
                      <a:pt x="13715" y="5859"/>
                      <a:pt x="13514" y="6081"/>
                    </a:cubicBezTo>
                    <a:cubicBezTo>
                      <a:pt x="13002" y="5484"/>
                      <a:pt x="12264" y="5147"/>
                      <a:pt x="11490" y="5147"/>
                    </a:cubicBezTo>
                    <a:cubicBezTo>
                      <a:pt x="11338" y="5147"/>
                      <a:pt x="11185" y="5160"/>
                      <a:pt x="11033" y="5186"/>
                    </a:cubicBezTo>
                    <a:cubicBezTo>
                      <a:pt x="11214" y="4985"/>
                      <a:pt x="11374" y="4774"/>
                      <a:pt x="11505" y="4543"/>
                    </a:cubicBezTo>
                    <a:cubicBezTo>
                      <a:pt x="11927" y="3830"/>
                      <a:pt x="12058" y="2996"/>
                      <a:pt x="11897" y="2192"/>
                    </a:cubicBezTo>
                    <a:lnTo>
                      <a:pt x="11877" y="2092"/>
                    </a:lnTo>
                    <a:cubicBezTo>
                      <a:pt x="11970" y="2078"/>
                      <a:pt x="12065" y="2071"/>
                      <a:pt x="12161" y="2071"/>
                    </a:cubicBezTo>
                    <a:close/>
                    <a:moveTo>
                      <a:pt x="6582" y="5096"/>
                    </a:moveTo>
                    <a:cubicBezTo>
                      <a:pt x="7084" y="5799"/>
                      <a:pt x="7898" y="6211"/>
                      <a:pt x="8762" y="6211"/>
                    </a:cubicBezTo>
                    <a:cubicBezTo>
                      <a:pt x="8873" y="6211"/>
                      <a:pt x="8983" y="6201"/>
                      <a:pt x="9104" y="6191"/>
                    </a:cubicBezTo>
                    <a:lnTo>
                      <a:pt x="9104" y="6191"/>
                    </a:lnTo>
                    <a:cubicBezTo>
                      <a:pt x="9566" y="7095"/>
                      <a:pt x="9345" y="8281"/>
                      <a:pt x="8561" y="9095"/>
                    </a:cubicBezTo>
                    <a:lnTo>
                      <a:pt x="8551" y="9105"/>
                    </a:lnTo>
                    <a:lnTo>
                      <a:pt x="8521" y="9135"/>
                    </a:lnTo>
                    <a:cubicBezTo>
                      <a:pt x="8019" y="9657"/>
                      <a:pt x="7325" y="9949"/>
                      <a:pt x="6602" y="9959"/>
                    </a:cubicBezTo>
                    <a:cubicBezTo>
                      <a:pt x="6590" y="9959"/>
                      <a:pt x="6578" y="9959"/>
                      <a:pt x="6565" y="9959"/>
                    </a:cubicBezTo>
                    <a:cubicBezTo>
                      <a:pt x="5996" y="9959"/>
                      <a:pt x="5448" y="9729"/>
                      <a:pt x="5045" y="9336"/>
                    </a:cubicBezTo>
                    <a:cubicBezTo>
                      <a:pt x="4140" y="8432"/>
                      <a:pt x="4231" y="6864"/>
                      <a:pt x="5236" y="5849"/>
                    </a:cubicBezTo>
                    <a:cubicBezTo>
                      <a:pt x="5607" y="5478"/>
                      <a:pt x="6069" y="5216"/>
                      <a:pt x="6582" y="5096"/>
                    </a:cubicBezTo>
                    <a:close/>
                    <a:moveTo>
                      <a:pt x="3153" y="6376"/>
                    </a:moveTo>
                    <a:cubicBezTo>
                      <a:pt x="3355" y="6376"/>
                      <a:pt x="3561" y="6398"/>
                      <a:pt x="3769" y="6442"/>
                    </a:cubicBezTo>
                    <a:cubicBezTo>
                      <a:pt x="3879" y="6472"/>
                      <a:pt x="4000" y="6502"/>
                      <a:pt x="4110" y="6543"/>
                    </a:cubicBezTo>
                    <a:cubicBezTo>
                      <a:pt x="3648" y="7648"/>
                      <a:pt x="3819" y="8904"/>
                      <a:pt x="4643" y="9738"/>
                    </a:cubicBezTo>
                    <a:cubicBezTo>
                      <a:pt x="4844" y="9929"/>
                      <a:pt x="5065" y="10099"/>
                      <a:pt x="5316" y="10220"/>
                    </a:cubicBezTo>
                    <a:cubicBezTo>
                      <a:pt x="5125" y="10431"/>
                      <a:pt x="4914" y="10602"/>
                      <a:pt x="4673" y="10722"/>
                    </a:cubicBezTo>
                    <a:cubicBezTo>
                      <a:pt x="4653" y="10732"/>
                      <a:pt x="4643" y="10742"/>
                      <a:pt x="4623" y="10752"/>
                    </a:cubicBezTo>
                    <a:cubicBezTo>
                      <a:pt x="4239" y="10947"/>
                      <a:pt x="3816" y="11048"/>
                      <a:pt x="3391" y="11048"/>
                    </a:cubicBezTo>
                    <a:cubicBezTo>
                      <a:pt x="3181" y="11048"/>
                      <a:pt x="2970" y="11023"/>
                      <a:pt x="2764" y="10973"/>
                    </a:cubicBezTo>
                    <a:lnTo>
                      <a:pt x="2764" y="10984"/>
                    </a:lnTo>
                    <a:cubicBezTo>
                      <a:pt x="2091" y="10843"/>
                      <a:pt x="1508" y="10461"/>
                      <a:pt x="1106" y="9908"/>
                    </a:cubicBezTo>
                    <a:cubicBezTo>
                      <a:pt x="734" y="9406"/>
                      <a:pt x="594" y="8763"/>
                      <a:pt x="734" y="8150"/>
                    </a:cubicBezTo>
                    <a:cubicBezTo>
                      <a:pt x="966" y="7088"/>
                      <a:pt x="1986" y="6376"/>
                      <a:pt x="3153" y="6376"/>
                    </a:cubicBezTo>
                    <a:close/>
                    <a:moveTo>
                      <a:pt x="8641" y="9798"/>
                    </a:moveTo>
                    <a:cubicBezTo>
                      <a:pt x="8903" y="10391"/>
                      <a:pt x="9375" y="10883"/>
                      <a:pt x="9968" y="11164"/>
                    </a:cubicBezTo>
                    <a:lnTo>
                      <a:pt x="9958" y="11164"/>
                    </a:lnTo>
                    <a:cubicBezTo>
                      <a:pt x="10159" y="12249"/>
                      <a:pt x="9485" y="13395"/>
                      <a:pt x="8340" y="13877"/>
                    </a:cubicBezTo>
                    <a:cubicBezTo>
                      <a:pt x="7994" y="14028"/>
                      <a:pt x="7622" y="14104"/>
                      <a:pt x="7251" y="14104"/>
                    </a:cubicBezTo>
                    <a:cubicBezTo>
                      <a:pt x="6954" y="14104"/>
                      <a:pt x="6656" y="14056"/>
                      <a:pt x="6371" y="13957"/>
                    </a:cubicBezTo>
                    <a:cubicBezTo>
                      <a:pt x="5215" y="13596"/>
                      <a:pt x="4592" y="12340"/>
                      <a:pt x="5004" y="11194"/>
                    </a:cubicBezTo>
                    <a:cubicBezTo>
                      <a:pt x="5336" y="11004"/>
                      <a:pt x="5637" y="10752"/>
                      <a:pt x="5868" y="10441"/>
                    </a:cubicBezTo>
                    <a:cubicBezTo>
                      <a:pt x="6110" y="10501"/>
                      <a:pt x="6351" y="10531"/>
                      <a:pt x="6602" y="10531"/>
                    </a:cubicBezTo>
                    <a:cubicBezTo>
                      <a:pt x="7345" y="10531"/>
                      <a:pt x="8059" y="10270"/>
                      <a:pt x="8641" y="9798"/>
                    </a:cubicBezTo>
                    <a:close/>
                    <a:moveTo>
                      <a:pt x="9248" y="1"/>
                    </a:moveTo>
                    <a:cubicBezTo>
                      <a:pt x="8182" y="1"/>
                      <a:pt x="7102" y="607"/>
                      <a:pt x="6491" y="1660"/>
                    </a:cubicBezTo>
                    <a:cubicBezTo>
                      <a:pt x="6461" y="1710"/>
                      <a:pt x="6441" y="1760"/>
                      <a:pt x="6411" y="1810"/>
                    </a:cubicBezTo>
                    <a:cubicBezTo>
                      <a:pt x="6019" y="1439"/>
                      <a:pt x="5517" y="1188"/>
                      <a:pt x="4984" y="1087"/>
                    </a:cubicBezTo>
                    <a:cubicBezTo>
                      <a:pt x="4773" y="1046"/>
                      <a:pt x="4559" y="1026"/>
                      <a:pt x="4345" y="1026"/>
                    </a:cubicBezTo>
                    <a:cubicBezTo>
                      <a:pt x="3824" y="1026"/>
                      <a:pt x="3304" y="1147"/>
                      <a:pt x="2834" y="1389"/>
                    </a:cubicBezTo>
                    <a:cubicBezTo>
                      <a:pt x="1267" y="2172"/>
                      <a:pt x="584" y="3971"/>
                      <a:pt x="1297" y="5407"/>
                    </a:cubicBezTo>
                    <a:cubicBezTo>
                      <a:pt x="1428" y="5659"/>
                      <a:pt x="1598" y="5890"/>
                      <a:pt x="1799" y="6091"/>
                    </a:cubicBezTo>
                    <a:cubicBezTo>
                      <a:pt x="976" y="6442"/>
                      <a:pt x="373" y="7166"/>
                      <a:pt x="172" y="8040"/>
                    </a:cubicBezTo>
                    <a:cubicBezTo>
                      <a:pt x="1" y="8803"/>
                      <a:pt x="172" y="9607"/>
                      <a:pt x="644" y="10250"/>
                    </a:cubicBezTo>
                    <a:cubicBezTo>
                      <a:pt x="1126" y="10913"/>
                      <a:pt x="1840" y="11375"/>
                      <a:pt x="2643" y="11546"/>
                    </a:cubicBezTo>
                    <a:cubicBezTo>
                      <a:pt x="2884" y="11596"/>
                      <a:pt x="3136" y="11627"/>
                      <a:pt x="3387" y="11627"/>
                    </a:cubicBezTo>
                    <a:cubicBezTo>
                      <a:pt x="3718" y="11627"/>
                      <a:pt x="4040" y="11576"/>
                      <a:pt x="4351" y="11486"/>
                    </a:cubicBezTo>
                    <a:lnTo>
                      <a:pt x="4351" y="11486"/>
                    </a:lnTo>
                    <a:cubicBezTo>
                      <a:pt x="4261" y="11988"/>
                      <a:pt x="4321" y="12501"/>
                      <a:pt x="4522" y="12973"/>
                    </a:cubicBezTo>
                    <a:cubicBezTo>
                      <a:pt x="4834" y="13696"/>
                      <a:pt x="5436" y="14249"/>
                      <a:pt x="6190" y="14500"/>
                    </a:cubicBezTo>
                    <a:cubicBezTo>
                      <a:pt x="6522" y="14621"/>
                      <a:pt x="6883" y="14681"/>
                      <a:pt x="7235" y="14681"/>
                    </a:cubicBezTo>
                    <a:cubicBezTo>
                      <a:pt x="7697" y="14681"/>
                      <a:pt x="8149" y="14580"/>
                      <a:pt x="8571" y="14410"/>
                    </a:cubicBezTo>
                    <a:cubicBezTo>
                      <a:pt x="9264" y="14118"/>
                      <a:pt x="9837" y="13596"/>
                      <a:pt x="10209" y="12943"/>
                    </a:cubicBezTo>
                    <a:cubicBezTo>
                      <a:pt x="10470" y="12460"/>
                      <a:pt x="10601" y="11908"/>
                      <a:pt x="10560" y="11365"/>
                    </a:cubicBezTo>
                    <a:lnTo>
                      <a:pt x="10560" y="11365"/>
                    </a:lnTo>
                    <a:cubicBezTo>
                      <a:pt x="10741" y="11395"/>
                      <a:pt x="10922" y="11416"/>
                      <a:pt x="11103" y="11416"/>
                    </a:cubicBezTo>
                    <a:cubicBezTo>
                      <a:pt x="11937" y="11405"/>
                      <a:pt x="12721" y="11054"/>
                      <a:pt x="13283" y="10451"/>
                    </a:cubicBezTo>
                    <a:cubicBezTo>
                      <a:pt x="13482" y="10236"/>
                      <a:pt x="13290" y="9958"/>
                      <a:pt x="13072" y="9958"/>
                    </a:cubicBezTo>
                    <a:cubicBezTo>
                      <a:pt x="13004" y="9958"/>
                      <a:pt x="12933" y="9985"/>
                      <a:pt x="12871" y="10049"/>
                    </a:cubicBezTo>
                    <a:cubicBezTo>
                      <a:pt x="12375" y="10566"/>
                      <a:pt x="11738" y="10845"/>
                      <a:pt x="11108" y="10845"/>
                    </a:cubicBezTo>
                    <a:cubicBezTo>
                      <a:pt x="10833" y="10845"/>
                      <a:pt x="10559" y="10792"/>
                      <a:pt x="10299" y="10682"/>
                    </a:cubicBezTo>
                    <a:cubicBezTo>
                      <a:pt x="9727" y="10431"/>
                      <a:pt x="9284" y="9959"/>
                      <a:pt x="9084" y="9366"/>
                    </a:cubicBezTo>
                    <a:cubicBezTo>
                      <a:pt x="9506" y="8884"/>
                      <a:pt x="9787" y="8301"/>
                      <a:pt x="9887" y="7668"/>
                    </a:cubicBezTo>
                    <a:cubicBezTo>
                      <a:pt x="9948" y="7246"/>
                      <a:pt x="9917" y="6834"/>
                      <a:pt x="9807" y="6432"/>
                    </a:cubicBezTo>
                    <a:cubicBezTo>
                      <a:pt x="10290" y="5970"/>
                      <a:pt x="10891" y="5721"/>
                      <a:pt x="11488" y="5721"/>
                    </a:cubicBezTo>
                    <a:cubicBezTo>
                      <a:pt x="11760" y="5721"/>
                      <a:pt x="12031" y="5773"/>
                      <a:pt x="12289" y="5880"/>
                    </a:cubicBezTo>
                    <a:cubicBezTo>
                      <a:pt x="13112" y="6221"/>
                      <a:pt x="13665" y="7105"/>
                      <a:pt x="13655" y="8100"/>
                    </a:cubicBezTo>
                    <a:cubicBezTo>
                      <a:pt x="13655" y="8261"/>
                      <a:pt x="13786" y="8391"/>
                      <a:pt x="13946" y="8391"/>
                    </a:cubicBezTo>
                    <a:cubicBezTo>
                      <a:pt x="14097" y="8391"/>
                      <a:pt x="14228" y="8261"/>
                      <a:pt x="14228" y="8100"/>
                    </a:cubicBezTo>
                    <a:cubicBezTo>
                      <a:pt x="14238" y="7567"/>
                      <a:pt x="14107" y="7045"/>
                      <a:pt x="13856" y="6573"/>
                    </a:cubicBezTo>
                    <a:cubicBezTo>
                      <a:pt x="14137" y="6281"/>
                      <a:pt x="14368" y="5930"/>
                      <a:pt x="14519" y="5548"/>
                    </a:cubicBezTo>
                    <a:cubicBezTo>
                      <a:pt x="14831" y="4835"/>
                      <a:pt x="14851" y="4021"/>
                      <a:pt x="14599" y="3277"/>
                    </a:cubicBezTo>
                    <a:cubicBezTo>
                      <a:pt x="14358" y="2564"/>
                      <a:pt x="13826" y="1991"/>
                      <a:pt x="13133" y="1700"/>
                    </a:cubicBezTo>
                    <a:cubicBezTo>
                      <a:pt x="12819" y="1570"/>
                      <a:pt x="12487" y="1506"/>
                      <a:pt x="12152" y="1506"/>
                    </a:cubicBezTo>
                    <a:cubicBezTo>
                      <a:pt x="11993" y="1506"/>
                      <a:pt x="11834" y="1520"/>
                      <a:pt x="11676" y="1549"/>
                    </a:cubicBezTo>
                    <a:cubicBezTo>
                      <a:pt x="11445" y="1047"/>
                      <a:pt x="11063" y="635"/>
                      <a:pt x="10581" y="354"/>
                    </a:cubicBezTo>
                    <a:cubicBezTo>
                      <a:pt x="10165" y="114"/>
                      <a:pt x="9708" y="1"/>
                      <a:pt x="924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148;p28">
                <a:extLst>
                  <a:ext uri="{FF2B5EF4-FFF2-40B4-BE49-F238E27FC236}">
                    <a16:creationId xmlns:a16="http://schemas.microsoft.com/office/drawing/2014/main" id="{586C3EB6-C54D-4C3A-B631-7F97C3880941}"/>
                  </a:ext>
                </a:extLst>
              </p:cNvPr>
              <p:cNvSpPr/>
              <p:nvPr/>
            </p:nvSpPr>
            <p:spPr>
              <a:xfrm>
                <a:off x="1730253" y="1761638"/>
                <a:ext cx="20471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577" extrusionOk="0">
                    <a:moveTo>
                      <a:pt x="389" y="0"/>
                    </a:moveTo>
                    <a:cubicBezTo>
                      <a:pt x="155" y="0"/>
                      <a:pt x="0" y="305"/>
                      <a:pt x="191" y="496"/>
                    </a:cubicBezTo>
                    <a:cubicBezTo>
                      <a:pt x="242" y="546"/>
                      <a:pt x="322" y="576"/>
                      <a:pt x="392" y="576"/>
                    </a:cubicBezTo>
                    <a:cubicBezTo>
                      <a:pt x="704" y="576"/>
                      <a:pt x="794" y="144"/>
                      <a:pt x="503" y="24"/>
                    </a:cubicBezTo>
                    <a:cubicBezTo>
                      <a:pt x="464" y="8"/>
                      <a:pt x="426" y="0"/>
                      <a:pt x="3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149;p28">
                <a:extLst>
                  <a:ext uri="{FF2B5EF4-FFF2-40B4-BE49-F238E27FC236}">
                    <a16:creationId xmlns:a16="http://schemas.microsoft.com/office/drawing/2014/main" id="{EA7E3AD0-DAF2-4A63-B858-07189550CB67}"/>
                  </a:ext>
                </a:extLst>
              </p:cNvPr>
              <p:cNvSpPr/>
              <p:nvPr/>
            </p:nvSpPr>
            <p:spPr>
              <a:xfrm>
                <a:off x="1719644" y="1928601"/>
                <a:ext cx="20471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577" extrusionOk="0">
                    <a:moveTo>
                      <a:pt x="402" y="0"/>
                    </a:moveTo>
                    <a:cubicBezTo>
                      <a:pt x="91" y="0"/>
                      <a:pt x="1" y="432"/>
                      <a:pt x="292" y="553"/>
                    </a:cubicBezTo>
                    <a:cubicBezTo>
                      <a:pt x="331" y="569"/>
                      <a:pt x="369" y="576"/>
                      <a:pt x="406" y="576"/>
                    </a:cubicBezTo>
                    <a:cubicBezTo>
                      <a:pt x="640" y="576"/>
                      <a:pt x="795" y="272"/>
                      <a:pt x="603" y="81"/>
                    </a:cubicBezTo>
                    <a:cubicBezTo>
                      <a:pt x="553" y="30"/>
                      <a:pt x="483" y="0"/>
                      <a:pt x="40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150;p28">
                <a:extLst>
                  <a:ext uri="{FF2B5EF4-FFF2-40B4-BE49-F238E27FC236}">
                    <a16:creationId xmlns:a16="http://schemas.microsoft.com/office/drawing/2014/main" id="{41A4B503-501F-4D8C-B926-369B6380D7A4}"/>
                  </a:ext>
                </a:extLst>
              </p:cNvPr>
              <p:cNvSpPr/>
              <p:nvPr/>
            </p:nvSpPr>
            <p:spPr>
              <a:xfrm>
                <a:off x="1712408" y="2045016"/>
                <a:ext cx="20446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794" h="577" extrusionOk="0">
                    <a:moveTo>
                      <a:pt x="402" y="0"/>
                    </a:moveTo>
                    <a:cubicBezTo>
                      <a:pt x="91" y="0"/>
                      <a:pt x="0" y="432"/>
                      <a:pt x="292" y="553"/>
                    </a:cubicBezTo>
                    <a:cubicBezTo>
                      <a:pt x="332" y="570"/>
                      <a:pt x="371" y="577"/>
                      <a:pt x="408" y="577"/>
                    </a:cubicBezTo>
                    <a:cubicBezTo>
                      <a:pt x="640" y="577"/>
                      <a:pt x="794" y="282"/>
                      <a:pt x="603" y="91"/>
                    </a:cubicBezTo>
                    <a:cubicBezTo>
                      <a:pt x="553" y="31"/>
                      <a:pt x="472" y="0"/>
                      <a:pt x="40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151;p28">
                <a:extLst>
                  <a:ext uri="{FF2B5EF4-FFF2-40B4-BE49-F238E27FC236}">
                    <a16:creationId xmlns:a16="http://schemas.microsoft.com/office/drawing/2014/main" id="{30EE6EE7-3501-459F-A493-6F3CBF663AE6}"/>
                  </a:ext>
                </a:extLst>
              </p:cNvPr>
              <p:cNvSpPr/>
              <p:nvPr/>
            </p:nvSpPr>
            <p:spPr>
              <a:xfrm>
                <a:off x="1864256" y="1799748"/>
                <a:ext cx="2049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577" extrusionOk="0">
                    <a:moveTo>
                      <a:pt x="403" y="1"/>
                    </a:moveTo>
                    <a:cubicBezTo>
                      <a:pt x="91" y="1"/>
                      <a:pt x="1" y="433"/>
                      <a:pt x="292" y="553"/>
                    </a:cubicBezTo>
                    <a:cubicBezTo>
                      <a:pt x="331" y="570"/>
                      <a:pt x="370" y="577"/>
                      <a:pt x="406" y="577"/>
                    </a:cubicBezTo>
                    <a:cubicBezTo>
                      <a:pt x="640" y="577"/>
                      <a:pt x="795" y="272"/>
                      <a:pt x="604" y="81"/>
                    </a:cubicBezTo>
                    <a:cubicBezTo>
                      <a:pt x="554" y="31"/>
                      <a:pt x="483" y="1"/>
                      <a:pt x="40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152;p28">
                <a:extLst>
                  <a:ext uri="{FF2B5EF4-FFF2-40B4-BE49-F238E27FC236}">
                    <a16:creationId xmlns:a16="http://schemas.microsoft.com/office/drawing/2014/main" id="{5C1EBCBE-390D-449D-9306-793064435C18}"/>
                  </a:ext>
                </a:extLst>
              </p:cNvPr>
              <p:cNvSpPr/>
              <p:nvPr/>
            </p:nvSpPr>
            <p:spPr>
              <a:xfrm>
                <a:off x="1596327" y="1957312"/>
                <a:ext cx="20368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567" extrusionOk="0">
                    <a:moveTo>
                      <a:pt x="388" y="0"/>
                    </a:moveTo>
                    <a:cubicBezTo>
                      <a:pt x="76" y="0"/>
                      <a:pt x="0" y="424"/>
                      <a:pt x="278" y="543"/>
                    </a:cubicBezTo>
                    <a:cubicBezTo>
                      <a:pt x="318" y="560"/>
                      <a:pt x="358" y="567"/>
                      <a:pt x="395" y="567"/>
                    </a:cubicBezTo>
                    <a:cubicBezTo>
                      <a:pt x="630" y="567"/>
                      <a:pt x="791" y="272"/>
                      <a:pt x="600" y="81"/>
                    </a:cubicBezTo>
                    <a:cubicBezTo>
                      <a:pt x="540" y="31"/>
                      <a:pt x="469" y="0"/>
                      <a:pt x="399" y="0"/>
                    </a:cubicBezTo>
                    <a:cubicBezTo>
                      <a:pt x="395" y="0"/>
                      <a:pt x="392" y="0"/>
                      <a:pt x="38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153;p28">
                <a:extLst>
                  <a:ext uri="{FF2B5EF4-FFF2-40B4-BE49-F238E27FC236}">
                    <a16:creationId xmlns:a16="http://schemas.microsoft.com/office/drawing/2014/main" id="{F54E584E-E732-44A4-A576-DE3208E79834}"/>
                  </a:ext>
                </a:extLst>
              </p:cNvPr>
              <p:cNvSpPr/>
              <p:nvPr/>
            </p:nvSpPr>
            <p:spPr>
              <a:xfrm>
                <a:off x="1596327" y="1789911"/>
                <a:ext cx="20368" cy="14626"/>
              </a:xfrm>
              <a:custGeom>
                <a:avLst/>
                <a:gdLst/>
                <a:ahLst/>
                <a:cxnLst/>
                <a:rect l="l" t="t" r="r" b="b"/>
                <a:pathLst>
                  <a:path w="791" h="568" extrusionOk="0">
                    <a:moveTo>
                      <a:pt x="388" y="1"/>
                    </a:moveTo>
                    <a:cubicBezTo>
                      <a:pt x="76" y="1"/>
                      <a:pt x="0" y="424"/>
                      <a:pt x="278" y="543"/>
                    </a:cubicBezTo>
                    <a:cubicBezTo>
                      <a:pt x="318" y="560"/>
                      <a:pt x="358" y="567"/>
                      <a:pt x="395" y="567"/>
                    </a:cubicBezTo>
                    <a:cubicBezTo>
                      <a:pt x="630" y="567"/>
                      <a:pt x="791" y="272"/>
                      <a:pt x="600" y="81"/>
                    </a:cubicBezTo>
                    <a:cubicBezTo>
                      <a:pt x="540" y="31"/>
                      <a:pt x="469" y="1"/>
                      <a:pt x="399" y="1"/>
                    </a:cubicBezTo>
                    <a:cubicBezTo>
                      <a:pt x="395" y="1"/>
                      <a:pt x="392" y="1"/>
                      <a:pt x="38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154;p28">
                <a:extLst>
                  <a:ext uri="{FF2B5EF4-FFF2-40B4-BE49-F238E27FC236}">
                    <a16:creationId xmlns:a16="http://schemas.microsoft.com/office/drawing/2014/main" id="{C37E7C0E-3073-4800-B1E0-E8FC889EF2B9}"/>
                  </a:ext>
                </a:extLst>
              </p:cNvPr>
              <p:cNvSpPr/>
              <p:nvPr/>
            </p:nvSpPr>
            <p:spPr>
              <a:xfrm>
                <a:off x="1657560" y="1866801"/>
                <a:ext cx="38522" cy="73413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2851" extrusionOk="0">
                    <a:moveTo>
                      <a:pt x="1083" y="1"/>
                    </a:moveTo>
                    <a:cubicBezTo>
                      <a:pt x="1016" y="1"/>
                      <a:pt x="947" y="27"/>
                      <a:pt x="884" y="89"/>
                    </a:cubicBezTo>
                    <a:cubicBezTo>
                      <a:pt x="91" y="883"/>
                      <a:pt x="0" y="2079"/>
                      <a:pt x="683" y="2762"/>
                    </a:cubicBezTo>
                    <a:cubicBezTo>
                      <a:pt x="746" y="2824"/>
                      <a:pt x="816" y="2851"/>
                      <a:pt x="883" y="2851"/>
                    </a:cubicBezTo>
                    <a:cubicBezTo>
                      <a:pt x="1108" y="2851"/>
                      <a:pt x="1304" y="2559"/>
                      <a:pt x="1095" y="2350"/>
                    </a:cubicBezTo>
                    <a:cubicBezTo>
                      <a:pt x="633" y="1898"/>
                      <a:pt x="724" y="1064"/>
                      <a:pt x="1286" y="501"/>
                    </a:cubicBezTo>
                    <a:cubicBezTo>
                      <a:pt x="1495" y="293"/>
                      <a:pt x="1305" y="1"/>
                      <a:pt x="108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155;p28">
                <a:extLst>
                  <a:ext uri="{FF2B5EF4-FFF2-40B4-BE49-F238E27FC236}">
                    <a16:creationId xmlns:a16="http://schemas.microsoft.com/office/drawing/2014/main" id="{49583D5E-B41B-4696-8E69-980355FED1C9}"/>
                  </a:ext>
                </a:extLst>
              </p:cNvPr>
              <p:cNvSpPr/>
              <p:nvPr/>
            </p:nvSpPr>
            <p:spPr>
              <a:xfrm>
                <a:off x="1691962" y="1850990"/>
                <a:ext cx="20471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577" extrusionOk="0">
                    <a:moveTo>
                      <a:pt x="392" y="0"/>
                    </a:moveTo>
                    <a:cubicBezTo>
                      <a:pt x="81" y="0"/>
                      <a:pt x="1" y="432"/>
                      <a:pt x="282" y="553"/>
                    </a:cubicBezTo>
                    <a:cubicBezTo>
                      <a:pt x="321" y="569"/>
                      <a:pt x="359" y="576"/>
                      <a:pt x="396" y="576"/>
                    </a:cubicBezTo>
                    <a:cubicBezTo>
                      <a:pt x="632" y="576"/>
                      <a:pt x="795" y="272"/>
                      <a:pt x="603" y="80"/>
                    </a:cubicBezTo>
                    <a:cubicBezTo>
                      <a:pt x="543" y="30"/>
                      <a:pt x="473" y="0"/>
                      <a:pt x="39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1" name="Google Shape;172;p28">
              <a:extLst>
                <a:ext uri="{FF2B5EF4-FFF2-40B4-BE49-F238E27FC236}">
                  <a16:creationId xmlns:a16="http://schemas.microsoft.com/office/drawing/2014/main" id="{D480C240-7310-4C7A-B9AB-3CA890FC6A74}"/>
                </a:ext>
              </a:extLst>
            </p:cNvPr>
            <p:cNvGrpSpPr/>
            <p:nvPr/>
          </p:nvGrpSpPr>
          <p:grpSpPr>
            <a:xfrm>
              <a:off x="1421786" y="1695929"/>
              <a:ext cx="1122825" cy="1117500"/>
              <a:chOff x="1421786" y="1695929"/>
              <a:chExt cx="1122825" cy="1117500"/>
            </a:xfrm>
          </p:grpSpPr>
          <p:sp>
            <p:nvSpPr>
              <p:cNvPr id="72" name="Google Shape;168;p28">
                <a:extLst>
                  <a:ext uri="{FF2B5EF4-FFF2-40B4-BE49-F238E27FC236}">
                    <a16:creationId xmlns:a16="http://schemas.microsoft.com/office/drawing/2014/main" id="{06126A55-6A58-4DE4-B826-4907B53F902B}"/>
                  </a:ext>
                </a:extLst>
              </p:cNvPr>
              <p:cNvSpPr/>
              <p:nvPr/>
            </p:nvSpPr>
            <p:spPr>
              <a:xfrm>
                <a:off x="1479181" y="1750675"/>
                <a:ext cx="1008000" cy="1008000"/>
              </a:xfrm>
              <a:prstGeom prst="diamond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173;p28">
                <a:extLst>
                  <a:ext uri="{FF2B5EF4-FFF2-40B4-BE49-F238E27FC236}">
                    <a16:creationId xmlns:a16="http://schemas.microsoft.com/office/drawing/2014/main" id="{6031C6B5-CC79-4C82-8075-77EA598FC615}"/>
                  </a:ext>
                </a:extLst>
              </p:cNvPr>
              <p:cNvSpPr/>
              <p:nvPr/>
            </p:nvSpPr>
            <p:spPr>
              <a:xfrm rot="5400000">
                <a:off x="1915686" y="169592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174;p28">
                <a:extLst>
                  <a:ext uri="{FF2B5EF4-FFF2-40B4-BE49-F238E27FC236}">
                    <a16:creationId xmlns:a16="http://schemas.microsoft.com/office/drawing/2014/main" id="{3B520231-3493-48C2-A223-7D21F51282D1}"/>
                  </a:ext>
                </a:extLst>
              </p:cNvPr>
              <p:cNvSpPr/>
              <p:nvPr/>
            </p:nvSpPr>
            <p:spPr>
              <a:xfrm rot="5400000">
                <a:off x="1421786" y="218717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175;p28">
                <a:extLst>
                  <a:ext uri="{FF2B5EF4-FFF2-40B4-BE49-F238E27FC236}">
                    <a16:creationId xmlns:a16="http://schemas.microsoft.com/office/drawing/2014/main" id="{2F5B3F7D-594B-4F64-8AC5-10B1A1EFA40B}"/>
                  </a:ext>
                </a:extLst>
              </p:cNvPr>
              <p:cNvSpPr/>
              <p:nvPr/>
            </p:nvSpPr>
            <p:spPr>
              <a:xfrm rot="5400000">
                <a:off x="2409611" y="218717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176;p28">
                <a:extLst>
                  <a:ext uri="{FF2B5EF4-FFF2-40B4-BE49-F238E27FC236}">
                    <a16:creationId xmlns:a16="http://schemas.microsoft.com/office/drawing/2014/main" id="{A407AF09-5BF5-4565-AA23-0F7B098C5E6A}"/>
                  </a:ext>
                </a:extLst>
              </p:cNvPr>
              <p:cNvSpPr/>
              <p:nvPr/>
            </p:nvSpPr>
            <p:spPr>
              <a:xfrm rot="5400000">
                <a:off x="1915699" y="267842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91" name="Title 61">
            <a:extLst>
              <a:ext uri="{FF2B5EF4-FFF2-40B4-BE49-F238E27FC236}">
                <a16:creationId xmlns:a16="http://schemas.microsoft.com/office/drawing/2014/main" id="{EDCDDB7D-18BF-4BA9-A93C-59D1FA021790}"/>
              </a:ext>
            </a:extLst>
          </p:cNvPr>
          <p:cNvSpPr txBox="1">
            <a:spLocks/>
          </p:cNvSpPr>
          <p:nvPr/>
        </p:nvSpPr>
        <p:spPr>
          <a:xfrm>
            <a:off x="3562969" y="2514566"/>
            <a:ext cx="2005645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Unica One"/>
              <a:buNone/>
              <a:defRPr sz="2400" b="0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1400" dirty="0">
                <a:solidFill>
                  <a:srgbClr val="B0E1E6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entury751 No2 BT" panose="02040604050505020204" pitchFamily="18" charset="0"/>
              </a:rPr>
              <a:t>Getting the entire transcript sequence and copy it into:</a:t>
            </a:r>
            <a:endParaRPr lang="bg-BG" sz="1400" dirty="0">
              <a:solidFill>
                <a:srgbClr val="B0E1E6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8A46D2B-0A20-42FF-AEC7-FD65FD3C0087}"/>
              </a:ext>
            </a:extLst>
          </p:cNvPr>
          <p:cNvSpPr txBox="1"/>
          <p:nvPr/>
        </p:nvSpPr>
        <p:spPr>
          <a:xfrm>
            <a:off x="3484213" y="3450039"/>
            <a:ext cx="222837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https://www.genscript.com/sms2/filter_dna.html</a:t>
            </a:r>
            <a:r>
              <a:rPr lang="en-US" sz="1200" dirty="0">
                <a:solidFill>
                  <a:srgbClr val="92D05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3D2BD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entury751 No2 BT" panose="0204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FILTER DNA to remove numbers and spaces </a:t>
            </a:r>
          </a:p>
          <a:p>
            <a:r>
              <a:rPr lang="en-US" sz="14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bg-BG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060F774-5417-4D05-A3EC-D04D3D97A3C2}"/>
              </a:ext>
            </a:extLst>
          </p:cNvPr>
          <p:cNvGrpSpPr/>
          <p:nvPr/>
        </p:nvGrpSpPr>
        <p:grpSpPr>
          <a:xfrm>
            <a:off x="7252418" y="1594301"/>
            <a:ext cx="881935" cy="857038"/>
            <a:chOff x="1421786" y="1695929"/>
            <a:chExt cx="1122825" cy="111750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97" name="Google Shape;145;p28">
              <a:extLst>
                <a:ext uri="{FF2B5EF4-FFF2-40B4-BE49-F238E27FC236}">
                  <a16:creationId xmlns:a16="http://schemas.microsoft.com/office/drawing/2014/main" id="{B6FC5AAC-4338-49E9-98D0-611F1717D883}"/>
                </a:ext>
              </a:extLst>
            </p:cNvPr>
            <p:cNvGrpSpPr/>
            <p:nvPr/>
          </p:nvGrpSpPr>
          <p:grpSpPr>
            <a:xfrm>
              <a:off x="1791974" y="2065657"/>
              <a:ext cx="382413" cy="378036"/>
              <a:chOff x="1534913" y="1707872"/>
              <a:chExt cx="382413" cy="378036"/>
            </a:xfrm>
          </p:grpSpPr>
          <p:sp>
            <p:nvSpPr>
              <p:cNvPr id="104" name="Google Shape;146;p28">
                <a:extLst>
                  <a:ext uri="{FF2B5EF4-FFF2-40B4-BE49-F238E27FC236}">
                    <a16:creationId xmlns:a16="http://schemas.microsoft.com/office/drawing/2014/main" id="{5CC17C8D-6A93-42FD-9EF3-B6103CECF0EF}"/>
                  </a:ext>
                </a:extLst>
              </p:cNvPr>
              <p:cNvSpPr/>
              <p:nvPr/>
            </p:nvSpPr>
            <p:spPr>
              <a:xfrm>
                <a:off x="1878315" y="1939519"/>
                <a:ext cx="17793" cy="15218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91" extrusionOk="0">
                    <a:moveTo>
                      <a:pt x="358" y="1"/>
                    </a:moveTo>
                    <a:cubicBezTo>
                      <a:pt x="246" y="1"/>
                      <a:pt x="142" y="68"/>
                      <a:pt x="98" y="179"/>
                    </a:cubicBezTo>
                    <a:lnTo>
                      <a:pt x="98" y="189"/>
                    </a:lnTo>
                    <a:cubicBezTo>
                      <a:pt x="0" y="417"/>
                      <a:pt x="190" y="591"/>
                      <a:pt x="377" y="591"/>
                    </a:cubicBezTo>
                    <a:cubicBezTo>
                      <a:pt x="478" y="591"/>
                      <a:pt x="578" y="540"/>
                      <a:pt x="630" y="420"/>
                    </a:cubicBezTo>
                    <a:lnTo>
                      <a:pt x="630" y="400"/>
                    </a:lnTo>
                    <a:cubicBezTo>
                      <a:pt x="691" y="249"/>
                      <a:pt x="620" y="89"/>
                      <a:pt x="480" y="28"/>
                    </a:cubicBezTo>
                    <a:cubicBezTo>
                      <a:pt x="440" y="10"/>
                      <a:pt x="398" y="1"/>
                      <a:pt x="35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147;p2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AF3296F-DCAD-4AA5-B8F6-2F79F3E0B94B}"/>
                  </a:ext>
                </a:extLst>
              </p:cNvPr>
              <p:cNvSpPr/>
              <p:nvPr/>
            </p:nvSpPr>
            <p:spPr>
              <a:xfrm>
                <a:off x="1534913" y="1707872"/>
                <a:ext cx="382413" cy="378036"/>
              </a:xfrm>
              <a:custGeom>
                <a:avLst/>
                <a:gdLst/>
                <a:ahLst/>
                <a:cxnLst/>
                <a:rect l="l" t="t" r="r" b="b"/>
                <a:pathLst>
                  <a:path w="14851" h="14681" extrusionOk="0">
                    <a:moveTo>
                      <a:pt x="9234" y="575"/>
                    </a:moveTo>
                    <a:cubicBezTo>
                      <a:pt x="9606" y="575"/>
                      <a:pt x="9978" y="665"/>
                      <a:pt x="10299" y="856"/>
                    </a:cubicBezTo>
                    <a:cubicBezTo>
                      <a:pt x="10832" y="1167"/>
                      <a:pt x="11214" y="1700"/>
                      <a:pt x="11334" y="2313"/>
                    </a:cubicBezTo>
                    <a:cubicBezTo>
                      <a:pt x="11475" y="2986"/>
                      <a:pt x="11354" y="3679"/>
                      <a:pt x="11013" y="4262"/>
                    </a:cubicBezTo>
                    <a:cubicBezTo>
                      <a:pt x="10512" y="5136"/>
                      <a:pt x="9630" y="5640"/>
                      <a:pt x="8767" y="5640"/>
                    </a:cubicBezTo>
                    <a:cubicBezTo>
                      <a:pt x="8400" y="5640"/>
                      <a:pt x="8037" y="5549"/>
                      <a:pt x="7707" y="5357"/>
                    </a:cubicBezTo>
                    <a:cubicBezTo>
                      <a:pt x="6592" y="4724"/>
                      <a:pt x="6280" y="3187"/>
                      <a:pt x="6994" y="1951"/>
                    </a:cubicBezTo>
                    <a:cubicBezTo>
                      <a:pt x="7496" y="1077"/>
                      <a:pt x="8370" y="575"/>
                      <a:pt x="9234" y="575"/>
                    </a:cubicBezTo>
                    <a:close/>
                    <a:moveTo>
                      <a:pt x="4356" y="1601"/>
                    </a:moveTo>
                    <a:cubicBezTo>
                      <a:pt x="5065" y="1601"/>
                      <a:pt x="5739" y="1877"/>
                      <a:pt x="6180" y="2393"/>
                    </a:cubicBezTo>
                    <a:cubicBezTo>
                      <a:pt x="5959" y="3117"/>
                      <a:pt x="5999" y="3890"/>
                      <a:pt x="6290" y="4583"/>
                    </a:cubicBezTo>
                    <a:cubicBezTo>
                      <a:pt x="5738" y="4744"/>
                      <a:pt x="5236" y="5046"/>
                      <a:pt x="4834" y="5448"/>
                    </a:cubicBezTo>
                    <a:cubicBezTo>
                      <a:pt x="4663" y="5628"/>
                      <a:pt x="4502" y="5819"/>
                      <a:pt x="4371" y="6030"/>
                    </a:cubicBezTo>
                    <a:cubicBezTo>
                      <a:pt x="4211" y="5970"/>
                      <a:pt x="4050" y="5920"/>
                      <a:pt x="3889" y="5890"/>
                    </a:cubicBezTo>
                    <a:cubicBezTo>
                      <a:pt x="3642" y="5833"/>
                      <a:pt x="3393" y="5805"/>
                      <a:pt x="3143" y="5805"/>
                    </a:cubicBezTo>
                    <a:cubicBezTo>
                      <a:pt x="2906" y="5805"/>
                      <a:pt x="2668" y="5831"/>
                      <a:pt x="2432" y="5880"/>
                    </a:cubicBezTo>
                    <a:cubicBezTo>
                      <a:pt x="2171" y="5689"/>
                      <a:pt x="1960" y="5427"/>
                      <a:pt x="1809" y="5136"/>
                    </a:cubicBezTo>
                    <a:cubicBezTo>
                      <a:pt x="1237" y="4001"/>
                      <a:pt x="1809" y="2544"/>
                      <a:pt x="3095" y="1901"/>
                    </a:cubicBezTo>
                    <a:cubicBezTo>
                      <a:pt x="3500" y="1699"/>
                      <a:pt x="3934" y="1601"/>
                      <a:pt x="4356" y="1601"/>
                    </a:cubicBezTo>
                    <a:close/>
                    <a:moveTo>
                      <a:pt x="12161" y="2071"/>
                    </a:moveTo>
                    <a:cubicBezTo>
                      <a:pt x="12414" y="2071"/>
                      <a:pt x="12671" y="2120"/>
                      <a:pt x="12912" y="2222"/>
                    </a:cubicBezTo>
                    <a:cubicBezTo>
                      <a:pt x="13454" y="2443"/>
                      <a:pt x="13866" y="2896"/>
                      <a:pt x="14057" y="3458"/>
                    </a:cubicBezTo>
                    <a:cubicBezTo>
                      <a:pt x="14268" y="4071"/>
                      <a:pt x="14248" y="4734"/>
                      <a:pt x="13987" y="5337"/>
                    </a:cubicBezTo>
                    <a:lnTo>
                      <a:pt x="13987" y="5327"/>
                    </a:lnTo>
                    <a:cubicBezTo>
                      <a:pt x="13876" y="5608"/>
                      <a:pt x="13715" y="5859"/>
                      <a:pt x="13514" y="6081"/>
                    </a:cubicBezTo>
                    <a:cubicBezTo>
                      <a:pt x="13002" y="5484"/>
                      <a:pt x="12264" y="5147"/>
                      <a:pt x="11490" y="5147"/>
                    </a:cubicBezTo>
                    <a:cubicBezTo>
                      <a:pt x="11338" y="5147"/>
                      <a:pt x="11185" y="5160"/>
                      <a:pt x="11033" y="5186"/>
                    </a:cubicBezTo>
                    <a:cubicBezTo>
                      <a:pt x="11214" y="4985"/>
                      <a:pt x="11374" y="4774"/>
                      <a:pt x="11505" y="4543"/>
                    </a:cubicBezTo>
                    <a:cubicBezTo>
                      <a:pt x="11927" y="3830"/>
                      <a:pt x="12058" y="2996"/>
                      <a:pt x="11897" y="2192"/>
                    </a:cubicBezTo>
                    <a:lnTo>
                      <a:pt x="11877" y="2092"/>
                    </a:lnTo>
                    <a:cubicBezTo>
                      <a:pt x="11970" y="2078"/>
                      <a:pt x="12065" y="2071"/>
                      <a:pt x="12161" y="2071"/>
                    </a:cubicBezTo>
                    <a:close/>
                    <a:moveTo>
                      <a:pt x="6582" y="5096"/>
                    </a:moveTo>
                    <a:cubicBezTo>
                      <a:pt x="7084" y="5799"/>
                      <a:pt x="7898" y="6211"/>
                      <a:pt x="8762" y="6211"/>
                    </a:cubicBezTo>
                    <a:cubicBezTo>
                      <a:pt x="8873" y="6211"/>
                      <a:pt x="8983" y="6201"/>
                      <a:pt x="9104" y="6191"/>
                    </a:cubicBezTo>
                    <a:lnTo>
                      <a:pt x="9104" y="6191"/>
                    </a:lnTo>
                    <a:cubicBezTo>
                      <a:pt x="9566" y="7095"/>
                      <a:pt x="9345" y="8281"/>
                      <a:pt x="8561" y="9095"/>
                    </a:cubicBezTo>
                    <a:lnTo>
                      <a:pt x="8551" y="9105"/>
                    </a:lnTo>
                    <a:lnTo>
                      <a:pt x="8521" y="9135"/>
                    </a:lnTo>
                    <a:cubicBezTo>
                      <a:pt x="8019" y="9657"/>
                      <a:pt x="7325" y="9949"/>
                      <a:pt x="6602" y="9959"/>
                    </a:cubicBezTo>
                    <a:cubicBezTo>
                      <a:pt x="6590" y="9959"/>
                      <a:pt x="6578" y="9959"/>
                      <a:pt x="6565" y="9959"/>
                    </a:cubicBezTo>
                    <a:cubicBezTo>
                      <a:pt x="5996" y="9959"/>
                      <a:pt x="5448" y="9729"/>
                      <a:pt x="5045" y="9336"/>
                    </a:cubicBezTo>
                    <a:cubicBezTo>
                      <a:pt x="4140" y="8432"/>
                      <a:pt x="4231" y="6864"/>
                      <a:pt x="5236" y="5849"/>
                    </a:cubicBezTo>
                    <a:cubicBezTo>
                      <a:pt x="5607" y="5478"/>
                      <a:pt x="6069" y="5216"/>
                      <a:pt x="6582" y="5096"/>
                    </a:cubicBezTo>
                    <a:close/>
                    <a:moveTo>
                      <a:pt x="3153" y="6376"/>
                    </a:moveTo>
                    <a:cubicBezTo>
                      <a:pt x="3355" y="6376"/>
                      <a:pt x="3561" y="6398"/>
                      <a:pt x="3769" y="6442"/>
                    </a:cubicBezTo>
                    <a:cubicBezTo>
                      <a:pt x="3879" y="6472"/>
                      <a:pt x="4000" y="6502"/>
                      <a:pt x="4110" y="6543"/>
                    </a:cubicBezTo>
                    <a:cubicBezTo>
                      <a:pt x="3648" y="7648"/>
                      <a:pt x="3819" y="8904"/>
                      <a:pt x="4643" y="9738"/>
                    </a:cubicBezTo>
                    <a:cubicBezTo>
                      <a:pt x="4844" y="9929"/>
                      <a:pt x="5065" y="10099"/>
                      <a:pt x="5316" y="10220"/>
                    </a:cubicBezTo>
                    <a:cubicBezTo>
                      <a:pt x="5125" y="10431"/>
                      <a:pt x="4914" y="10602"/>
                      <a:pt x="4673" y="10722"/>
                    </a:cubicBezTo>
                    <a:cubicBezTo>
                      <a:pt x="4653" y="10732"/>
                      <a:pt x="4643" y="10742"/>
                      <a:pt x="4623" y="10752"/>
                    </a:cubicBezTo>
                    <a:cubicBezTo>
                      <a:pt x="4239" y="10947"/>
                      <a:pt x="3816" y="11048"/>
                      <a:pt x="3391" y="11048"/>
                    </a:cubicBezTo>
                    <a:cubicBezTo>
                      <a:pt x="3181" y="11048"/>
                      <a:pt x="2970" y="11023"/>
                      <a:pt x="2764" y="10973"/>
                    </a:cubicBezTo>
                    <a:lnTo>
                      <a:pt x="2764" y="10984"/>
                    </a:lnTo>
                    <a:cubicBezTo>
                      <a:pt x="2091" y="10843"/>
                      <a:pt x="1508" y="10461"/>
                      <a:pt x="1106" y="9908"/>
                    </a:cubicBezTo>
                    <a:cubicBezTo>
                      <a:pt x="734" y="9406"/>
                      <a:pt x="594" y="8763"/>
                      <a:pt x="734" y="8150"/>
                    </a:cubicBezTo>
                    <a:cubicBezTo>
                      <a:pt x="966" y="7088"/>
                      <a:pt x="1986" y="6376"/>
                      <a:pt x="3153" y="6376"/>
                    </a:cubicBezTo>
                    <a:close/>
                    <a:moveTo>
                      <a:pt x="8641" y="9798"/>
                    </a:moveTo>
                    <a:cubicBezTo>
                      <a:pt x="8903" y="10391"/>
                      <a:pt x="9375" y="10883"/>
                      <a:pt x="9968" y="11164"/>
                    </a:cubicBezTo>
                    <a:lnTo>
                      <a:pt x="9958" y="11164"/>
                    </a:lnTo>
                    <a:cubicBezTo>
                      <a:pt x="10159" y="12249"/>
                      <a:pt x="9485" y="13395"/>
                      <a:pt x="8340" y="13877"/>
                    </a:cubicBezTo>
                    <a:cubicBezTo>
                      <a:pt x="7994" y="14028"/>
                      <a:pt x="7622" y="14104"/>
                      <a:pt x="7251" y="14104"/>
                    </a:cubicBezTo>
                    <a:cubicBezTo>
                      <a:pt x="6954" y="14104"/>
                      <a:pt x="6656" y="14056"/>
                      <a:pt x="6371" y="13957"/>
                    </a:cubicBezTo>
                    <a:cubicBezTo>
                      <a:pt x="5215" y="13596"/>
                      <a:pt x="4592" y="12340"/>
                      <a:pt x="5004" y="11194"/>
                    </a:cubicBezTo>
                    <a:cubicBezTo>
                      <a:pt x="5336" y="11004"/>
                      <a:pt x="5637" y="10752"/>
                      <a:pt x="5868" y="10441"/>
                    </a:cubicBezTo>
                    <a:cubicBezTo>
                      <a:pt x="6110" y="10501"/>
                      <a:pt x="6351" y="10531"/>
                      <a:pt x="6602" y="10531"/>
                    </a:cubicBezTo>
                    <a:cubicBezTo>
                      <a:pt x="7345" y="10531"/>
                      <a:pt x="8059" y="10270"/>
                      <a:pt x="8641" y="9798"/>
                    </a:cubicBezTo>
                    <a:close/>
                    <a:moveTo>
                      <a:pt x="9248" y="1"/>
                    </a:moveTo>
                    <a:cubicBezTo>
                      <a:pt x="8182" y="1"/>
                      <a:pt x="7102" y="607"/>
                      <a:pt x="6491" y="1660"/>
                    </a:cubicBezTo>
                    <a:cubicBezTo>
                      <a:pt x="6461" y="1710"/>
                      <a:pt x="6441" y="1760"/>
                      <a:pt x="6411" y="1810"/>
                    </a:cubicBezTo>
                    <a:cubicBezTo>
                      <a:pt x="6019" y="1439"/>
                      <a:pt x="5517" y="1188"/>
                      <a:pt x="4984" y="1087"/>
                    </a:cubicBezTo>
                    <a:cubicBezTo>
                      <a:pt x="4773" y="1046"/>
                      <a:pt x="4559" y="1026"/>
                      <a:pt x="4345" y="1026"/>
                    </a:cubicBezTo>
                    <a:cubicBezTo>
                      <a:pt x="3824" y="1026"/>
                      <a:pt x="3304" y="1147"/>
                      <a:pt x="2834" y="1389"/>
                    </a:cubicBezTo>
                    <a:cubicBezTo>
                      <a:pt x="1267" y="2172"/>
                      <a:pt x="584" y="3971"/>
                      <a:pt x="1297" y="5407"/>
                    </a:cubicBezTo>
                    <a:cubicBezTo>
                      <a:pt x="1428" y="5659"/>
                      <a:pt x="1598" y="5890"/>
                      <a:pt x="1799" y="6091"/>
                    </a:cubicBezTo>
                    <a:cubicBezTo>
                      <a:pt x="976" y="6442"/>
                      <a:pt x="373" y="7166"/>
                      <a:pt x="172" y="8040"/>
                    </a:cubicBezTo>
                    <a:cubicBezTo>
                      <a:pt x="1" y="8803"/>
                      <a:pt x="172" y="9607"/>
                      <a:pt x="644" y="10250"/>
                    </a:cubicBezTo>
                    <a:cubicBezTo>
                      <a:pt x="1126" y="10913"/>
                      <a:pt x="1840" y="11375"/>
                      <a:pt x="2643" y="11546"/>
                    </a:cubicBezTo>
                    <a:cubicBezTo>
                      <a:pt x="2884" y="11596"/>
                      <a:pt x="3136" y="11627"/>
                      <a:pt x="3387" y="11627"/>
                    </a:cubicBezTo>
                    <a:cubicBezTo>
                      <a:pt x="3718" y="11627"/>
                      <a:pt x="4040" y="11576"/>
                      <a:pt x="4351" y="11486"/>
                    </a:cubicBezTo>
                    <a:lnTo>
                      <a:pt x="4351" y="11486"/>
                    </a:lnTo>
                    <a:cubicBezTo>
                      <a:pt x="4261" y="11988"/>
                      <a:pt x="4321" y="12501"/>
                      <a:pt x="4522" y="12973"/>
                    </a:cubicBezTo>
                    <a:cubicBezTo>
                      <a:pt x="4834" y="13696"/>
                      <a:pt x="5436" y="14249"/>
                      <a:pt x="6190" y="14500"/>
                    </a:cubicBezTo>
                    <a:cubicBezTo>
                      <a:pt x="6522" y="14621"/>
                      <a:pt x="6883" y="14681"/>
                      <a:pt x="7235" y="14681"/>
                    </a:cubicBezTo>
                    <a:cubicBezTo>
                      <a:pt x="7697" y="14681"/>
                      <a:pt x="8149" y="14580"/>
                      <a:pt x="8571" y="14410"/>
                    </a:cubicBezTo>
                    <a:cubicBezTo>
                      <a:pt x="9264" y="14118"/>
                      <a:pt x="9837" y="13596"/>
                      <a:pt x="10209" y="12943"/>
                    </a:cubicBezTo>
                    <a:cubicBezTo>
                      <a:pt x="10470" y="12460"/>
                      <a:pt x="10601" y="11908"/>
                      <a:pt x="10560" y="11365"/>
                    </a:cubicBezTo>
                    <a:lnTo>
                      <a:pt x="10560" y="11365"/>
                    </a:lnTo>
                    <a:cubicBezTo>
                      <a:pt x="10741" y="11395"/>
                      <a:pt x="10922" y="11416"/>
                      <a:pt x="11103" y="11416"/>
                    </a:cubicBezTo>
                    <a:cubicBezTo>
                      <a:pt x="11937" y="11405"/>
                      <a:pt x="12721" y="11054"/>
                      <a:pt x="13283" y="10451"/>
                    </a:cubicBezTo>
                    <a:cubicBezTo>
                      <a:pt x="13482" y="10236"/>
                      <a:pt x="13290" y="9958"/>
                      <a:pt x="13072" y="9958"/>
                    </a:cubicBezTo>
                    <a:cubicBezTo>
                      <a:pt x="13004" y="9958"/>
                      <a:pt x="12933" y="9985"/>
                      <a:pt x="12871" y="10049"/>
                    </a:cubicBezTo>
                    <a:cubicBezTo>
                      <a:pt x="12375" y="10566"/>
                      <a:pt x="11738" y="10845"/>
                      <a:pt x="11108" y="10845"/>
                    </a:cubicBezTo>
                    <a:cubicBezTo>
                      <a:pt x="10833" y="10845"/>
                      <a:pt x="10559" y="10792"/>
                      <a:pt x="10299" y="10682"/>
                    </a:cubicBezTo>
                    <a:cubicBezTo>
                      <a:pt x="9727" y="10431"/>
                      <a:pt x="9284" y="9959"/>
                      <a:pt x="9084" y="9366"/>
                    </a:cubicBezTo>
                    <a:cubicBezTo>
                      <a:pt x="9506" y="8884"/>
                      <a:pt x="9787" y="8301"/>
                      <a:pt x="9887" y="7668"/>
                    </a:cubicBezTo>
                    <a:cubicBezTo>
                      <a:pt x="9948" y="7246"/>
                      <a:pt x="9917" y="6834"/>
                      <a:pt x="9807" y="6432"/>
                    </a:cubicBezTo>
                    <a:cubicBezTo>
                      <a:pt x="10290" y="5970"/>
                      <a:pt x="10891" y="5721"/>
                      <a:pt x="11488" y="5721"/>
                    </a:cubicBezTo>
                    <a:cubicBezTo>
                      <a:pt x="11760" y="5721"/>
                      <a:pt x="12031" y="5773"/>
                      <a:pt x="12289" y="5880"/>
                    </a:cubicBezTo>
                    <a:cubicBezTo>
                      <a:pt x="13112" y="6221"/>
                      <a:pt x="13665" y="7105"/>
                      <a:pt x="13655" y="8100"/>
                    </a:cubicBezTo>
                    <a:cubicBezTo>
                      <a:pt x="13655" y="8261"/>
                      <a:pt x="13786" y="8391"/>
                      <a:pt x="13946" y="8391"/>
                    </a:cubicBezTo>
                    <a:cubicBezTo>
                      <a:pt x="14097" y="8391"/>
                      <a:pt x="14228" y="8261"/>
                      <a:pt x="14228" y="8100"/>
                    </a:cubicBezTo>
                    <a:cubicBezTo>
                      <a:pt x="14238" y="7567"/>
                      <a:pt x="14107" y="7045"/>
                      <a:pt x="13856" y="6573"/>
                    </a:cubicBezTo>
                    <a:cubicBezTo>
                      <a:pt x="14137" y="6281"/>
                      <a:pt x="14368" y="5930"/>
                      <a:pt x="14519" y="5548"/>
                    </a:cubicBezTo>
                    <a:cubicBezTo>
                      <a:pt x="14831" y="4835"/>
                      <a:pt x="14851" y="4021"/>
                      <a:pt x="14599" y="3277"/>
                    </a:cubicBezTo>
                    <a:cubicBezTo>
                      <a:pt x="14358" y="2564"/>
                      <a:pt x="13826" y="1991"/>
                      <a:pt x="13133" y="1700"/>
                    </a:cubicBezTo>
                    <a:cubicBezTo>
                      <a:pt x="12819" y="1570"/>
                      <a:pt x="12487" y="1506"/>
                      <a:pt x="12152" y="1506"/>
                    </a:cubicBezTo>
                    <a:cubicBezTo>
                      <a:pt x="11993" y="1506"/>
                      <a:pt x="11834" y="1520"/>
                      <a:pt x="11676" y="1549"/>
                    </a:cubicBezTo>
                    <a:cubicBezTo>
                      <a:pt x="11445" y="1047"/>
                      <a:pt x="11063" y="635"/>
                      <a:pt x="10581" y="354"/>
                    </a:cubicBezTo>
                    <a:cubicBezTo>
                      <a:pt x="10165" y="114"/>
                      <a:pt x="9708" y="1"/>
                      <a:pt x="924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148;p28">
                <a:extLst>
                  <a:ext uri="{FF2B5EF4-FFF2-40B4-BE49-F238E27FC236}">
                    <a16:creationId xmlns:a16="http://schemas.microsoft.com/office/drawing/2014/main" id="{684EACD1-361F-4143-9B5F-0CCBEB55F479}"/>
                  </a:ext>
                </a:extLst>
              </p:cNvPr>
              <p:cNvSpPr/>
              <p:nvPr/>
            </p:nvSpPr>
            <p:spPr>
              <a:xfrm>
                <a:off x="1730253" y="1761638"/>
                <a:ext cx="20471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577" extrusionOk="0">
                    <a:moveTo>
                      <a:pt x="389" y="0"/>
                    </a:moveTo>
                    <a:cubicBezTo>
                      <a:pt x="155" y="0"/>
                      <a:pt x="0" y="305"/>
                      <a:pt x="191" y="496"/>
                    </a:cubicBezTo>
                    <a:cubicBezTo>
                      <a:pt x="242" y="546"/>
                      <a:pt x="322" y="576"/>
                      <a:pt x="392" y="576"/>
                    </a:cubicBezTo>
                    <a:cubicBezTo>
                      <a:pt x="704" y="576"/>
                      <a:pt x="794" y="144"/>
                      <a:pt x="503" y="24"/>
                    </a:cubicBezTo>
                    <a:cubicBezTo>
                      <a:pt x="464" y="8"/>
                      <a:pt x="426" y="0"/>
                      <a:pt x="3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149;p28">
                <a:extLst>
                  <a:ext uri="{FF2B5EF4-FFF2-40B4-BE49-F238E27FC236}">
                    <a16:creationId xmlns:a16="http://schemas.microsoft.com/office/drawing/2014/main" id="{C21517ED-7F7A-4884-895F-FBB901DA2A19}"/>
                  </a:ext>
                </a:extLst>
              </p:cNvPr>
              <p:cNvSpPr/>
              <p:nvPr/>
            </p:nvSpPr>
            <p:spPr>
              <a:xfrm>
                <a:off x="1719644" y="1928601"/>
                <a:ext cx="20471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577" extrusionOk="0">
                    <a:moveTo>
                      <a:pt x="402" y="0"/>
                    </a:moveTo>
                    <a:cubicBezTo>
                      <a:pt x="91" y="0"/>
                      <a:pt x="1" y="432"/>
                      <a:pt x="292" y="553"/>
                    </a:cubicBezTo>
                    <a:cubicBezTo>
                      <a:pt x="331" y="569"/>
                      <a:pt x="369" y="576"/>
                      <a:pt x="406" y="576"/>
                    </a:cubicBezTo>
                    <a:cubicBezTo>
                      <a:pt x="640" y="576"/>
                      <a:pt x="795" y="272"/>
                      <a:pt x="603" y="81"/>
                    </a:cubicBezTo>
                    <a:cubicBezTo>
                      <a:pt x="553" y="30"/>
                      <a:pt x="483" y="0"/>
                      <a:pt x="40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150;p28">
                <a:extLst>
                  <a:ext uri="{FF2B5EF4-FFF2-40B4-BE49-F238E27FC236}">
                    <a16:creationId xmlns:a16="http://schemas.microsoft.com/office/drawing/2014/main" id="{043544F5-CD41-425C-9E2A-ED4B876B606A}"/>
                  </a:ext>
                </a:extLst>
              </p:cNvPr>
              <p:cNvSpPr/>
              <p:nvPr/>
            </p:nvSpPr>
            <p:spPr>
              <a:xfrm>
                <a:off x="1712408" y="2045016"/>
                <a:ext cx="20446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794" h="577" extrusionOk="0">
                    <a:moveTo>
                      <a:pt x="402" y="0"/>
                    </a:moveTo>
                    <a:cubicBezTo>
                      <a:pt x="91" y="0"/>
                      <a:pt x="0" y="432"/>
                      <a:pt x="292" y="553"/>
                    </a:cubicBezTo>
                    <a:cubicBezTo>
                      <a:pt x="332" y="570"/>
                      <a:pt x="371" y="577"/>
                      <a:pt x="408" y="577"/>
                    </a:cubicBezTo>
                    <a:cubicBezTo>
                      <a:pt x="640" y="577"/>
                      <a:pt x="794" y="282"/>
                      <a:pt x="603" y="91"/>
                    </a:cubicBezTo>
                    <a:cubicBezTo>
                      <a:pt x="553" y="31"/>
                      <a:pt x="472" y="0"/>
                      <a:pt x="40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51;p28">
                <a:extLst>
                  <a:ext uri="{FF2B5EF4-FFF2-40B4-BE49-F238E27FC236}">
                    <a16:creationId xmlns:a16="http://schemas.microsoft.com/office/drawing/2014/main" id="{97FB3961-B880-4143-8058-7B689D7C19CA}"/>
                  </a:ext>
                </a:extLst>
              </p:cNvPr>
              <p:cNvSpPr/>
              <p:nvPr/>
            </p:nvSpPr>
            <p:spPr>
              <a:xfrm>
                <a:off x="1864256" y="1799748"/>
                <a:ext cx="2049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577" extrusionOk="0">
                    <a:moveTo>
                      <a:pt x="403" y="1"/>
                    </a:moveTo>
                    <a:cubicBezTo>
                      <a:pt x="91" y="1"/>
                      <a:pt x="1" y="433"/>
                      <a:pt x="292" y="553"/>
                    </a:cubicBezTo>
                    <a:cubicBezTo>
                      <a:pt x="331" y="570"/>
                      <a:pt x="370" y="577"/>
                      <a:pt x="406" y="577"/>
                    </a:cubicBezTo>
                    <a:cubicBezTo>
                      <a:pt x="640" y="577"/>
                      <a:pt x="795" y="272"/>
                      <a:pt x="604" y="81"/>
                    </a:cubicBezTo>
                    <a:cubicBezTo>
                      <a:pt x="554" y="31"/>
                      <a:pt x="483" y="1"/>
                      <a:pt x="40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152;p28">
                <a:extLst>
                  <a:ext uri="{FF2B5EF4-FFF2-40B4-BE49-F238E27FC236}">
                    <a16:creationId xmlns:a16="http://schemas.microsoft.com/office/drawing/2014/main" id="{59DCA55E-2FB3-4079-9E65-23CDE454D3CC}"/>
                  </a:ext>
                </a:extLst>
              </p:cNvPr>
              <p:cNvSpPr/>
              <p:nvPr/>
            </p:nvSpPr>
            <p:spPr>
              <a:xfrm>
                <a:off x="1596327" y="1957312"/>
                <a:ext cx="20368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567" extrusionOk="0">
                    <a:moveTo>
                      <a:pt x="388" y="0"/>
                    </a:moveTo>
                    <a:cubicBezTo>
                      <a:pt x="76" y="0"/>
                      <a:pt x="0" y="424"/>
                      <a:pt x="278" y="543"/>
                    </a:cubicBezTo>
                    <a:cubicBezTo>
                      <a:pt x="318" y="560"/>
                      <a:pt x="358" y="567"/>
                      <a:pt x="395" y="567"/>
                    </a:cubicBezTo>
                    <a:cubicBezTo>
                      <a:pt x="630" y="567"/>
                      <a:pt x="791" y="272"/>
                      <a:pt x="600" y="81"/>
                    </a:cubicBezTo>
                    <a:cubicBezTo>
                      <a:pt x="540" y="31"/>
                      <a:pt x="469" y="0"/>
                      <a:pt x="399" y="0"/>
                    </a:cubicBezTo>
                    <a:cubicBezTo>
                      <a:pt x="395" y="0"/>
                      <a:pt x="392" y="0"/>
                      <a:pt x="38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153;p28">
                <a:extLst>
                  <a:ext uri="{FF2B5EF4-FFF2-40B4-BE49-F238E27FC236}">
                    <a16:creationId xmlns:a16="http://schemas.microsoft.com/office/drawing/2014/main" id="{C0CC9822-2D80-4E89-972D-7BB55C01586E}"/>
                  </a:ext>
                </a:extLst>
              </p:cNvPr>
              <p:cNvSpPr/>
              <p:nvPr/>
            </p:nvSpPr>
            <p:spPr>
              <a:xfrm>
                <a:off x="1596327" y="1789911"/>
                <a:ext cx="20368" cy="14626"/>
              </a:xfrm>
              <a:custGeom>
                <a:avLst/>
                <a:gdLst/>
                <a:ahLst/>
                <a:cxnLst/>
                <a:rect l="l" t="t" r="r" b="b"/>
                <a:pathLst>
                  <a:path w="791" h="568" extrusionOk="0">
                    <a:moveTo>
                      <a:pt x="388" y="1"/>
                    </a:moveTo>
                    <a:cubicBezTo>
                      <a:pt x="76" y="1"/>
                      <a:pt x="0" y="424"/>
                      <a:pt x="278" y="543"/>
                    </a:cubicBezTo>
                    <a:cubicBezTo>
                      <a:pt x="318" y="560"/>
                      <a:pt x="358" y="567"/>
                      <a:pt x="395" y="567"/>
                    </a:cubicBezTo>
                    <a:cubicBezTo>
                      <a:pt x="630" y="567"/>
                      <a:pt x="791" y="272"/>
                      <a:pt x="600" y="81"/>
                    </a:cubicBezTo>
                    <a:cubicBezTo>
                      <a:pt x="540" y="31"/>
                      <a:pt x="469" y="1"/>
                      <a:pt x="399" y="1"/>
                    </a:cubicBezTo>
                    <a:cubicBezTo>
                      <a:pt x="395" y="1"/>
                      <a:pt x="392" y="1"/>
                      <a:pt x="38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154;p28">
                <a:extLst>
                  <a:ext uri="{FF2B5EF4-FFF2-40B4-BE49-F238E27FC236}">
                    <a16:creationId xmlns:a16="http://schemas.microsoft.com/office/drawing/2014/main" id="{BAE4A0B8-5C96-441A-AF0F-D3D80DEEF9A0}"/>
                  </a:ext>
                </a:extLst>
              </p:cNvPr>
              <p:cNvSpPr/>
              <p:nvPr/>
            </p:nvSpPr>
            <p:spPr>
              <a:xfrm>
                <a:off x="1657560" y="1866801"/>
                <a:ext cx="38522" cy="73413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2851" extrusionOk="0">
                    <a:moveTo>
                      <a:pt x="1083" y="1"/>
                    </a:moveTo>
                    <a:cubicBezTo>
                      <a:pt x="1016" y="1"/>
                      <a:pt x="947" y="27"/>
                      <a:pt x="884" y="89"/>
                    </a:cubicBezTo>
                    <a:cubicBezTo>
                      <a:pt x="91" y="883"/>
                      <a:pt x="0" y="2079"/>
                      <a:pt x="683" y="2762"/>
                    </a:cubicBezTo>
                    <a:cubicBezTo>
                      <a:pt x="746" y="2824"/>
                      <a:pt x="816" y="2851"/>
                      <a:pt x="883" y="2851"/>
                    </a:cubicBezTo>
                    <a:cubicBezTo>
                      <a:pt x="1108" y="2851"/>
                      <a:pt x="1304" y="2559"/>
                      <a:pt x="1095" y="2350"/>
                    </a:cubicBezTo>
                    <a:cubicBezTo>
                      <a:pt x="633" y="1898"/>
                      <a:pt x="724" y="1064"/>
                      <a:pt x="1286" y="501"/>
                    </a:cubicBezTo>
                    <a:cubicBezTo>
                      <a:pt x="1495" y="293"/>
                      <a:pt x="1305" y="1"/>
                      <a:pt x="108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155;p28">
                <a:extLst>
                  <a:ext uri="{FF2B5EF4-FFF2-40B4-BE49-F238E27FC236}">
                    <a16:creationId xmlns:a16="http://schemas.microsoft.com/office/drawing/2014/main" id="{D8472BCE-A95A-46BC-BF98-68E5D6A47A12}"/>
                  </a:ext>
                </a:extLst>
              </p:cNvPr>
              <p:cNvSpPr/>
              <p:nvPr/>
            </p:nvSpPr>
            <p:spPr>
              <a:xfrm>
                <a:off x="1691962" y="1850990"/>
                <a:ext cx="20471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577" extrusionOk="0">
                    <a:moveTo>
                      <a:pt x="392" y="0"/>
                    </a:moveTo>
                    <a:cubicBezTo>
                      <a:pt x="81" y="0"/>
                      <a:pt x="1" y="432"/>
                      <a:pt x="282" y="553"/>
                    </a:cubicBezTo>
                    <a:cubicBezTo>
                      <a:pt x="321" y="569"/>
                      <a:pt x="359" y="576"/>
                      <a:pt x="396" y="576"/>
                    </a:cubicBezTo>
                    <a:cubicBezTo>
                      <a:pt x="632" y="576"/>
                      <a:pt x="795" y="272"/>
                      <a:pt x="603" y="80"/>
                    </a:cubicBezTo>
                    <a:cubicBezTo>
                      <a:pt x="543" y="30"/>
                      <a:pt x="473" y="0"/>
                      <a:pt x="39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8" name="Google Shape;172;p28">
              <a:extLst>
                <a:ext uri="{FF2B5EF4-FFF2-40B4-BE49-F238E27FC236}">
                  <a16:creationId xmlns:a16="http://schemas.microsoft.com/office/drawing/2014/main" id="{F0C522BC-997B-466D-87D5-E44AA7A73319}"/>
                </a:ext>
              </a:extLst>
            </p:cNvPr>
            <p:cNvGrpSpPr/>
            <p:nvPr/>
          </p:nvGrpSpPr>
          <p:grpSpPr>
            <a:xfrm>
              <a:off x="1421786" y="1695929"/>
              <a:ext cx="1122825" cy="1117500"/>
              <a:chOff x="1421786" y="1695929"/>
              <a:chExt cx="1122825" cy="1117500"/>
            </a:xfrm>
          </p:grpSpPr>
          <p:sp>
            <p:nvSpPr>
              <p:cNvPr id="99" name="Google Shape;168;p28">
                <a:extLst>
                  <a:ext uri="{FF2B5EF4-FFF2-40B4-BE49-F238E27FC236}">
                    <a16:creationId xmlns:a16="http://schemas.microsoft.com/office/drawing/2014/main" id="{E55F6B73-DBB4-443C-9680-C384D82D21E1}"/>
                  </a:ext>
                </a:extLst>
              </p:cNvPr>
              <p:cNvSpPr/>
              <p:nvPr/>
            </p:nvSpPr>
            <p:spPr>
              <a:xfrm>
                <a:off x="1479181" y="1750675"/>
                <a:ext cx="1008000" cy="1008000"/>
              </a:xfrm>
              <a:prstGeom prst="diamond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173;p28">
                <a:extLst>
                  <a:ext uri="{FF2B5EF4-FFF2-40B4-BE49-F238E27FC236}">
                    <a16:creationId xmlns:a16="http://schemas.microsoft.com/office/drawing/2014/main" id="{1DF38244-7DF1-421C-90A7-CD8C73A68FB3}"/>
                  </a:ext>
                </a:extLst>
              </p:cNvPr>
              <p:cNvSpPr/>
              <p:nvPr/>
            </p:nvSpPr>
            <p:spPr>
              <a:xfrm rot="5400000">
                <a:off x="1915686" y="169592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174;p28">
                <a:extLst>
                  <a:ext uri="{FF2B5EF4-FFF2-40B4-BE49-F238E27FC236}">
                    <a16:creationId xmlns:a16="http://schemas.microsoft.com/office/drawing/2014/main" id="{AFFF462A-7B63-47EB-88E6-57B563B18D43}"/>
                  </a:ext>
                </a:extLst>
              </p:cNvPr>
              <p:cNvSpPr/>
              <p:nvPr/>
            </p:nvSpPr>
            <p:spPr>
              <a:xfrm rot="5400000">
                <a:off x="1421786" y="218717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175;p28">
                <a:extLst>
                  <a:ext uri="{FF2B5EF4-FFF2-40B4-BE49-F238E27FC236}">
                    <a16:creationId xmlns:a16="http://schemas.microsoft.com/office/drawing/2014/main" id="{9C32D7C4-B015-48D9-96F1-9B94F6408CCA}"/>
                  </a:ext>
                </a:extLst>
              </p:cNvPr>
              <p:cNvSpPr/>
              <p:nvPr/>
            </p:nvSpPr>
            <p:spPr>
              <a:xfrm rot="5400000">
                <a:off x="2409611" y="218717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176;p28">
                <a:extLst>
                  <a:ext uri="{FF2B5EF4-FFF2-40B4-BE49-F238E27FC236}">
                    <a16:creationId xmlns:a16="http://schemas.microsoft.com/office/drawing/2014/main" id="{7A52ED74-B3C2-435B-943C-0459C08742D7}"/>
                  </a:ext>
                </a:extLst>
              </p:cNvPr>
              <p:cNvSpPr/>
              <p:nvPr/>
            </p:nvSpPr>
            <p:spPr>
              <a:xfrm rot="5400000">
                <a:off x="1915699" y="267842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114" name="Google Shape;167;p28">
            <a:extLst>
              <a:ext uri="{FF2B5EF4-FFF2-40B4-BE49-F238E27FC236}">
                <a16:creationId xmlns:a16="http://schemas.microsoft.com/office/drawing/2014/main" id="{23F5A836-3961-4184-BB58-2ED054A232F6}"/>
              </a:ext>
            </a:extLst>
          </p:cNvPr>
          <p:cNvCxnSpPr>
            <a:cxnSpLocks/>
            <a:stCxn id="75" idx="0"/>
            <a:endCxn id="101" idx="4"/>
          </p:cNvCxnSpPr>
          <p:nvPr/>
        </p:nvCxnSpPr>
        <p:spPr>
          <a:xfrm flipV="1">
            <a:off x="5012968" y="2022820"/>
            <a:ext cx="2239450" cy="2381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21" name="Title 61">
            <a:extLst>
              <a:ext uri="{FF2B5EF4-FFF2-40B4-BE49-F238E27FC236}">
                <a16:creationId xmlns:a16="http://schemas.microsoft.com/office/drawing/2014/main" id="{75BA39D5-F59A-45AF-899B-F38D6C61E30A}"/>
              </a:ext>
            </a:extLst>
          </p:cNvPr>
          <p:cNvSpPr txBox="1">
            <a:spLocks/>
          </p:cNvSpPr>
          <p:nvPr/>
        </p:nvSpPr>
        <p:spPr>
          <a:xfrm>
            <a:off x="6693028" y="2502356"/>
            <a:ext cx="200564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Unica One"/>
              <a:buNone/>
              <a:defRPr sz="2400" b="0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1400" dirty="0">
                <a:solidFill>
                  <a:srgbClr val="B0E1E6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entury751 No2 BT" panose="02040604050505020204" pitchFamily="18" charset="0"/>
              </a:rPr>
              <a:t>Promoter Extraction:</a:t>
            </a:r>
            <a:endParaRPr lang="bg-BG" sz="1400" dirty="0">
              <a:solidFill>
                <a:srgbClr val="B0E1E6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34848C2-71E6-40BD-A33A-B6D5E2FED0F5}"/>
              </a:ext>
            </a:extLst>
          </p:cNvPr>
          <p:cNvSpPr txBox="1"/>
          <p:nvPr/>
        </p:nvSpPr>
        <p:spPr>
          <a:xfrm>
            <a:off x="6565812" y="3455035"/>
            <a:ext cx="2132861" cy="735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92D05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https://epd.epfl.ch//index.php</a:t>
            </a:r>
            <a:r>
              <a:rPr lang="en-US" sz="1200" dirty="0">
                <a:solidFill>
                  <a:srgbClr val="92D05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3D2BD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entury751 No2 BT" panose="0204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EPD(Eukaryotic Promoter Database) </a:t>
            </a:r>
            <a:endParaRPr lang="bg-BG" dirty="0">
              <a:solidFill>
                <a:srgbClr val="93D2BD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25" name="Google Shape;156;p28">
            <a:extLst>
              <a:ext uri="{FF2B5EF4-FFF2-40B4-BE49-F238E27FC236}">
                <a16:creationId xmlns:a16="http://schemas.microsoft.com/office/drawing/2014/main" id="{CCD95842-45A5-41A6-868F-01048DECE664}"/>
              </a:ext>
            </a:extLst>
          </p:cNvPr>
          <p:cNvGrpSpPr/>
          <p:nvPr/>
        </p:nvGrpSpPr>
        <p:grpSpPr>
          <a:xfrm rot="10800000">
            <a:off x="8262048" y="548721"/>
            <a:ext cx="383288" cy="378087"/>
            <a:chOff x="6602333" y="2855472"/>
            <a:chExt cx="383288" cy="378087"/>
          </a:xfrm>
        </p:grpSpPr>
        <p:sp>
          <p:nvSpPr>
            <p:cNvPr id="126" name="Google Shape;157;p28">
              <a:extLst>
                <a:ext uri="{FF2B5EF4-FFF2-40B4-BE49-F238E27FC236}">
                  <a16:creationId xmlns:a16="http://schemas.microsoft.com/office/drawing/2014/main" id="{D340B920-D2FE-4D63-B806-F483D67A5948}"/>
                </a:ext>
              </a:extLst>
            </p:cNvPr>
            <p:cNvSpPr/>
            <p:nvPr/>
          </p:nvSpPr>
          <p:spPr>
            <a:xfrm>
              <a:off x="6685119" y="2855832"/>
              <a:ext cx="300502" cy="377727"/>
            </a:xfrm>
            <a:custGeom>
              <a:avLst/>
              <a:gdLst/>
              <a:ahLst/>
              <a:cxnLst/>
              <a:rect l="l" t="t" r="r" b="b"/>
              <a:pathLst>
                <a:path w="11670" h="14669" extrusionOk="0">
                  <a:moveTo>
                    <a:pt x="7828" y="3707"/>
                  </a:moveTo>
                  <a:lnTo>
                    <a:pt x="7828" y="4481"/>
                  </a:lnTo>
                  <a:lnTo>
                    <a:pt x="7054" y="3707"/>
                  </a:lnTo>
                  <a:close/>
                  <a:moveTo>
                    <a:pt x="6260" y="3728"/>
                  </a:moveTo>
                  <a:lnTo>
                    <a:pt x="7787" y="5255"/>
                  </a:lnTo>
                  <a:cubicBezTo>
                    <a:pt x="7737" y="5446"/>
                    <a:pt x="7657" y="5616"/>
                    <a:pt x="7546" y="5777"/>
                  </a:cubicBezTo>
                  <a:lnTo>
                    <a:pt x="5708" y="3949"/>
                  </a:lnTo>
                  <a:cubicBezTo>
                    <a:pt x="5878" y="3838"/>
                    <a:pt x="6059" y="3758"/>
                    <a:pt x="6260" y="3728"/>
                  </a:cubicBezTo>
                  <a:close/>
                  <a:moveTo>
                    <a:pt x="5306" y="4350"/>
                  </a:moveTo>
                  <a:lnTo>
                    <a:pt x="7144" y="6189"/>
                  </a:lnTo>
                  <a:cubicBezTo>
                    <a:pt x="6984" y="6300"/>
                    <a:pt x="6803" y="6380"/>
                    <a:pt x="6622" y="6430"/>
                  </a:cubicBezTo>
                  <a:lnTo>
                    <a:pt x="5085" y="4893"/>
                  </a:lnTo>
                  <a:cubicBezTo>
                    <a:pt x="5115" y="4702"/>
                    <a:pt x="5195" y="4511"/>
                    <a:pt x="5306" y="4350"/>
                  </a:cubicBezTo>
                  <a:close/>
                  <a:moveTo>
                    <a:pt x="5065" y="5687"/>
                  </a:moveTo>
                  <a:lnTo>
                    <a:pt x="5858" y="6480"/>
                  </a:lnTo>
                  <a:lnTo>
                    <a:pt x="5065" y="6480"/>
                  </a:lnTo>
                  <a:lnTo>
                    <a:pt x="5065" y="5687"/>
                  </a:lnTo>
                  <a:close/>
                  <a:moveTo>
                    <a:pt x="3337" y="8209"/>
                  </a:moveTo>
                  <a:lnTo>
                    <a:pt x="3337" y="8962"/>
                  </a:lnTo>
                  <a:lnTo>
                    <a:pt x="2583" y="8209"/>
                  </a:lnTo>
                  <a:close/>
                  <a:moveTo>
                    <a:pt x="1819" y="8239"/>
                  </a:moveTo>
                  <a:lnTo>
                    <a:pt x="1809" y="8249"/>
                  </a:lnTo>
                  <a:lnTo>
                    <a:pt x="3296" y="9726"/>
                  </a:lnTo>
                  <a:cubicBezTo>
                    <a:pt x="3246" y="9917"/>
                    <a:pt x="3166" y="10097"/>
                    <a:pt x="3065" y="10258"/>
                  </a:cubicBezTo>
                  <a:lnTo>
                    <a:pt x="1287" y="8470"/>
                  </a:lnTo>
                  <a:cubicBezTo>
                    <a:pt x="1448" y="8369"/>
                    <a:pt x="1629" y="8289"/>
                    <a:pt x="1819" y="8239"/>
                  </a:cubicBezTo>
                  <a:close/>
                  <a:moveTo>
                    <a:pt x="875" y="8882"/>
                  </a:moveTo>
                  <a:lnTo>
                    <a:pt x="2673" y="10660"/>
                  </a:lnTo>
                  <a:cubicBezTo>
                    <a:pt x="2513" y="10781"/>
                    <a:pt x="2332" y="10861"/>
                    <a:pt x="2151" y="10911"/>
                  </a:cubicBezTo>
                  <a:lnTo>
                    <a:pt x="2141" y="10911"/>
                  </a:lnTo>
                  <a:lnTo>
                    <a:pt x="624" y="9394"/>
                  </a:lnTo>
                  <a:cubicBezTo>
                    <a:pt x="674" y="9213"/>
                    <a:pt x="754" y="9032"/>
                    <a:pt x="875" y="8882"/>
                  </a:cubicBezTo>
                  <a:close/>
                  <a:moveTo>
                    <a:pt x="574" y="10158"/>
                  </a:moveTo>
                  <a:lnTo>
                    <a:pt x="1387" y="10972"/>
                  </a:lnTo>
                  <a:lnTo>
                    <a:pt x="574" y="10972"/>
                  </a:lnTo>
                  <a:lnTo>
                    <a:pt x="574" y="10158"/>
                  </a:lnTo>
                  <a:close/>
                  <a:moveTo>
                    <a:pt x="7828" y="2562"/>
                  </a:moveTo>
                  <a:lnTo>
                    <a:pt x="7828" y="3135"/>
                  </a:lnTo>
                  <a:lnTo>
                    <a:pt x="6491" y="3135"/>
                  </a:lnTo>
                  <a:cubicBezTo>
                    <a:pt x="5969" y="3135"/>
                    <a:pt x="5456" y="3336"/>
                    <a:pt x="5085" y="3707"/>
                  </a:cubicBezTo>
                  <a:lnTo>
                    <a:pt x="5075" y="3707"/>
                  </a:lnTo>
                  <a:cubicBezTo>
                    <a:pt x="4703" y="4089"/>
                    <a:pt x="4482" y="4602"/>
                    <a:pt x="4492" y="5134"/>
                  </a:cubicBezTo>
                  <a:lnTo>
                    <a:pt x="4492" y="9354"/>
                  </a:lnTo>
                  <a:cubicBezTo>
                    <a:pt x="4492" y="10881"/>
                    <a:pt x="3246" y="12117"/>
                    <a:pt x="1729" y="12117"/>
                  </a:cubicBezTo>
                  <a:lnTo>
                    <a:pt x="574" y="12117"/>
                  </a:lnTo>
                  <a:lnTo>
                    <a:pt x="574" y="11544"/>
                  </a:lnTo>
                  <a:lnTo>
                    <a:pt x="1729" y="11544"/>
                  </a:lnTo>
                  <a:cubicBezTo>
                    <a:pt x="2935" y="11544"/>
                    <a:pt x="3909" y="10570"/>
                    <a:pt x="3909" y="9364"/>
                  </a:cubicBezTo>
                  <a:lnTo>
                    <a:pt x="3909" y="5144"/>
                  </a:lnTo>
                  <a:cubicBezTo>
                    <a:pt x="3909" y="3717"/>
                    <a:pt x="5065" y="2562"/>
                    <a:pt x="6491" y="2562"/>
                  </a:cubicBezTo>
                  <a:close/>
                  <a:moveTo>
                    <a:pt x="8118" y="0"/>
                  </a:moveTo>
                  <a:cubicBezTo>
                    <a:pt x="7981" y="0"/>
                    <a:pt x="7843" y="90"/>
                    <a:pt x="7828" y="271"/>
                  </a:cubicBezTo>
                  <a:lnTo>
                    <a:pt x="7828" y="1989"/>
                  </a:lnTo>
                  <a:lnTo>
                    <a:pt x="6501" y="1989"/>
                  </a:lnTo>
                  <a:cubicBezTo>
                    <a:pt x="4753" y="1989"/>
                    <a:pt x="3347" y="3396"/>
                    <a:pt x="3337" y="5144"/>
                  </a:cubicBezTo>
                  <a:lnTo>
                    <a:pt x="3337" y="6470"/>
                  </a:lnTo>
                  <a:lnTo>
                    <a:pt x="2191" y="6470"/>
                  </a:lnTo>
                  <a:cubicBezTo>
                    <a:pt x="1729" y="6470"/>
                    <a:pt x="1287" y="6571"/>
                    <a:pt x="865" y="6752"/>
                  </a:cubicBezTo>
                  <a:cubicBezTo>
                    <a:pt x="534" y="6865"/>
                    <a:pt x="678" y="7309"/>
                    <a:pt x="958" y="7309"/>
                  </a:cubicBezTo>
                  <a:cubicBezTo>
                    <a:pt x="1001" y="7309"/>
                    <a:pt x="1047" y="7298"/>
                    <a:pt x="1096" y="7274"/>
                  </a:cubicBezTo>
                  <a:cubicBezTo>
                    <a:pt x="1438" y="7123"/>
                    <a:pt x="1809" y="7053"/>
                    <a:pt x="2191" y="7053"/>
                  </a:cubicBezTo>
                  <a:lnTo>
                    <a:pt x="3337" y="7053"/>
                  </a:lnTo>
                  <a:lnTo>
                    <a:pt x="3337" y="7626"/>
                  </a:lnTo>
                  <a:lnTo>
                    <a:pt x="2191" y="7626"/>
                  </a:lnTo>
                  <a:cubicBezTo>
                    <a:pt x="975" y="7626"/>
                    <a:pt x="1" y="8600"/>
                    <a:pt x="1" y="9816"/>
                  </a:cubicBezTo>
                  <a:lnTo>
                    <a:pt x="1" y="14398"/>
                  </a:lnTo>
                  <a:cubicBezTo>
                    <a:pt x="11" y="14578"/>
                    <a:pt x="149" y="14669"/>
                    <a:pt x="287" y="14669"/>
                  </a:cubicBezTo>
                  <a:cubicBezTo>
                    <a:pt x="425" y="14669"/>
                    <a:pt x="564" y="14578"/>
                    <a:pt x="574" y="14398"/>
                  </a:cubicBezTo>
                  <a:lnTo>
                    <a:pt x="574" y="12690"/>
                  </a:lnTo>
                  <a:lnTo>
                    <a:pt x="1729" y="12690"/>
                  </a:lnTo>
                  <a:cubicBezTo>
                    <a:pt x="3568" y="12690"/>
                    <a:pt x="5065" y="11193"/>
                    <a:pt x="5065" y="9354"/>
                  </a:cubicBezTo>
                  <a:lnTo>
                    <a:pt x="5065" y="8198"/>
                  </a:lnTo>
                  <a:lnTo>
                    <a:pt x="6220" y="8198"/>
                  </a:lnTo>
                  <a:cubicBezTo>
                    <a:pt x="8059" y="8198"/>
                    <a:pt x="9546" y="6701"/>
                    <a:pt x="9556" y="4863"/>
                  </a:cubicBezTo>
                  <a:lnTo>
                    <a:pt x="9556" y="3707"/>
                  </a:lnTo>
                  <a:lnTo>
                    <a:pt x="11264" y="3707"/>
                  </a:lnTo>
                  <a:cubicBezTo>
                    <a:pt x="11273" y="3708"/>
                    <a:pt x="11283" y="3708"/>
                    <a:pt x="11292" y="3708"/>
                  </a:cubicBezTo>
                  <a:cubicBezTo>
                    <a:pt x="11666" y="3708"/>
                    <a:pt x="11666" y="3134"/>
                    <a:pt x="11292" y="3134"/>
                  </a:cubicBezTo>
                  <a:cubicBezTo>
                    <a:pt x="11283" y="3134"/>
                    <a:pt x="11273" y="3134"/>
                    <a:pt x="11264" y="3135"/>
                  </a:cubicBezTo>
                  <a:lnTo>
                    <a:pt x="9556" y="3135"/>
                  </a:lnTo>
                  <a:lnTo>
                    <a:pt x="9556" y="2562"/>
                  </a:lnTo>
                  <a:lnTo>
                    <a:pt x="11264" y="2562"/>
                  </a:lnTo>
                  <a:cubicBezTo>
                    <a:pt x="11270" y="2562"/>
                    <a:pt x="11277" y="2563"/>
                    <a:pt x="11283" y="2563"/>
                  </a:cubicBezTo>
                  <a:cubicBezTo>
                    <a:pt x="11666" y="2563"/>
                    <a:pt x="11669" y="1988"/>
                    <a:pt x="11292" y="1988"/>
                  </a:cubicBezTo>
                  <a:cubicBezTo>
                    <a:pt x="11283" y="1988"/>
                    <a:pt x="11273" y="1989"/>
                    <a:pt x="11264" y="1989"/>
                  </a:cubicBezTo>
                  <a:lnTo>
                    <a:pt x="9556" y="1989"/>
                  </a:lnTo>
                  <a:lnTo>
                    <a:pt x="9556" y="1628"/>
                  </a:lnTo>
                  <a:cubicBezTo>
                    <a:pt x="9541" y="1447"/>
                    <a:pt x="9402" y="1356"/>
                    <a:pt x="9266" y="1356"/>
                  </a:cubicBezTo>
                  <a:cubicBezTo>
                    <a:pt x="9129" y="1356"/>
                    <a:pt x="8993" y="1447"/>
                    <a:pt x="8983" y="1628"/>
                  </a:cubicBezTo>
                  <a:lnTo>
                    <a:pt x="8983" y="4863"/>
                  </a:lnTo>
                  <a:cubicBezTo>
                    <a:pt x="8983" y="6390"/>
                    <a:pt x="7747" y="7626"/>
                    <a:pt x="6220" y="7626"/>
                  </a:cubicBezTo>
                  <a:lnTo>
                    <a:pt x="5065" y="7626"/>
                  </a:lnTo>
                  <a:lnTo>
                    <a:pt x="5065" y="7053"/>
                  </a:lnTo>
                  <a:lnTo>
                    <a:pt x="6220" y="7053"/>
                  </a:lnTo>
                  <a:cubicBezTo>
                    <a:pt x="7426" y="7053"/>
                    <a:pt x="8400" y="6069"/>
                    <a:pt x="8400" y="4863"/>
                  </a:cubicBezTo>
                  <a:lnTo>
                    <a:pt x="8400" y="271"/>
                  </a:lnTo>
                  <a:cubicBezTo>
                    <a:pt x="8390" y="90"/>
                    <a:pt x="8255" y="0"/>
                    <a:pt x="811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58;p28">
              <a:extLst>
                <a:ext uri="{FF2B5EF4-FFF2-40B4-BE49-F238E27FC236}">
                  <a16:creationId xmlns:a16="http://schemas.microsoft.com/office/drawing/2014/main" id="{03B7DAF0-5A0E-44D5-9C73-FA6BD9CC023F}"/>
                </a:ext>
              </a:extLst>
            </p:cNvPr>
            <p:cNvSpPr/>
            <p:nvPr/>
          </p:nvSpPr>
          <p:spPr>
            <a:xfrm>
              <a:off x="6675308" y="3046228"/>
              <a:ext cx="19930" cy="14781"/>
            </a:xfrm>
            <a:custGeom>
              <a:avLst/>
              <a:gdLst/>
              <a:ahLst/>
              <a:cxnLst/>
              <a:rect l="l" t="t" r="r" b="b"/>
              <a:pathLst>
                <a:path w="774" h="574" extrusionOk="0">
                  <a:moveTo>
                    <a:pt x="382" y="1"/>
                  </a:moveTo>
                  <a:cubicBezTo>
                    <a:pt x="121" y="11"/>
                    <a:pt x="0" y="322"/>
                    <a:pt x="181" y="493"/>
                  </a:cubicBezTo>
                  <a:cubicBezTo>
                    <a:pt x="241" y="553"/>
                    <a:pt x="312" y="573"/>
                    <a:pt x="382" y="573"/>
                  </a:cubicBezTo>
                  <a:cubicBezTo>
                    <a:pt x="462" y="573"/>
                    <a:pt x="543" y="543"/>
                    <a:pt x="593" y="493"/>
                  </a:cubicBezTo>
                  <a:cubicBezTo>
                    <a:pt x="774" y="302"/>
                    <a:pt x="633" y="1"/>
                    <a:pt x="38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59;p28">
              <a:extLst>
                <a:ext uri="{FF2B5EF4-FFF2-40B4-BE49-F238E27FC236}">
                  <a16:creationId xmlns:a16="http://schemas.microsoft.com/office/drawing/2014/main" id="{B19B40A9-DE61-4F2D-A2CF-507ED9CD168C}"/>
                </a:ext>
              </a:extLst>
            </p:cNvPr>
            <p:cNvSpPr/>
            <p:nvPr/>
          </p:nvSpPr>
          <p:spPr>
            <a:xfrm>
              <a:off x="6602333" y="3067626"/>
              <a:ext cx="76606" cy="165933"/>
            </a:xfrm>
            <a:custGeom>
              <a:avLst/>
              <a:gdLst/>
              <a:ahLst/>
              <a:cxnLst/>
              <a:rect l="l" t="t" r="r" b="b"/>
              <a:pathLst>
                <a:path w="2975" h="6444" extrusionOk="0">
                  <a:moveTo>
                    <a:pt x="2651" y="0"/>
                  </a:moveTo>
                  <a:cubicBezTo>
                    <a:pt x="2545" y="0"/>
                    <a:pt x="2444" y="61"/>
                    <a:pt x="2392" y="164"/>
                  </a:cubicBezTo>
                  <a:cubicBezTo>
                    <a:pt x="2181" y="606"/>
                    <a:pt x="2071" y="1089"/>
                    <a:pt x="2071" y="1581"/>
                  </a:cubicBezTo>
                  <a:lnTo>
                    <a:pt x="2071" y="2736"/>
                  </a:lnTo>
                  <a:lnTo>
                    <a:pt x="363" y="2736"/>
                  </a:lnTo>
                  <a:cubicBezTo>
                    <a:pt x="1" y="2767"/>
                    <a:pt x="1" y="3289"/>
                    <a:pt x="363" y="3309"/>
                  </a:cubicBezTo>
                  <a:lnTo>
                    <a:pt x="2071" y="3309"/>
                  </a:lnTo>
                  <a:lnTo>
                    <a:pt x="2071" y="3892"/>
                  </a:lnTo>
                  <a:lnTo>
                    <a:pt x="363" y="3892"/>
                  </a:lnTo>
                  <a:cubicBezTo>
                    <a:pt x="1" y="3912"/>
                    <a:pt x="1" y="4434"/>
                    <a:pt x="363" y="4465"/>
                  </a:cubicBezTo>
                  <a:lnTo>
                    <a:pt x="2071" y="4465"/>
                  </a:lnTo>
                  <a:lnTo>
                    <a:pt x="2071" y="6173"/>
                  </a:lnTo>
                  <a:cubicBezTo>
                    <a:pt x="2081" y="6353"/>
                    <a:pt x="2219" y="6444"/>
                    <a:pt x="2357" y="6444"/>
                  </a:cubicBezTo>
                  <a:cubicBezTo>
                    <a:pt x="2495" y="6444"/>
                    <a:pt x="2633" y="6353"/>
                    <a:pt x="2643" y="6173"/>
                  </a:cubicBezTo>
                  <a:lnTo>
                    <a:pt x="2643" y="1591"/>
                  </a:lnTo>
                  <a:cubicBezTo>
                    <a:pt x="2643" y="1179"/>
                    <a:pt x="2734" y="777"/>
                    <a:pt x="2904" y="406"/>
                  </a:cubicBezTo>
                  <a:cubicBezTo>
                    <a:pt x="2975" y="265"/>
                    <a:pt x="2914" y="94"/>
                    <a:pt x="2764" y="24"/>
                  </a:cubicBezTo>
                  <a:cubicBezTo>
                    <a:pt x="2727" y="8"/>
                    <a:pt x="2689" y="0"/>
                    <a:pt x="265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60;p28">
              <a:extLst>
                <a:ext uri="{FF2B5EF4-FFF2-40B4-BE49-F238E27FC236}">
                  <a16:creationId xmlns:a16="http://schemas.microsoft.com/office/drawing/2014/main" id="{3B221C78-5B83-4F62-848F-511982A370AB}"/>
                </a:ext>
              </a:extLst>
            </p:cNvPr>
            <p:cNvSpPr/>
            <p:nvPr/>
          </p:nvSpPr>
          <p:spPr>
            <a:xfrm>
              <a:off x="6913573" y="2855472"/>
              <a:ext cx="20471" cy="14858"/>
            </a:xfrm>
            <a:custGeom>
              <a:avLst/>
              <a:gdLst/>
              <a:ahLst/>
              <a:cxnLst/>
              <a:rect l="l" t="t" r="r" b="b"/>
              <a:pathLst>
                <a:path w="795" h="577" extrusionOk="0">
                  <a:moveTo>
                    <a:pt x="387" y="0"/>
                  </a:moveTo>
                  <a:cubicBezTo>
                    <a:pt x="154" y="0"/>
                    <a:pt x="1" y="296"/>
                    <a:pt x="191" y="486"/>
                  </a:cubicBezTo>
                  <a:cubicBezTo>
                    <a:pt x="242" y="547"/>
                    <a:pt x="322" y="577"/>
                    <a:pt x="392" y="577"/>
                  </a:cubicBezTo>
                  <a:cubicBezTo>
                    <a:pt x="714" y="577"/>
                    <a:pt x="794" y="145"/>
                    <a:pt x="503" y="24"/>
                  </a:cubicBezTo>
                  <a:cubicBezTo>
                    <a:pt x="463" y="8"/>
                    <a:pt x="424" y="0"/>
                    <a:pt x="38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30" name="Google Shape;1133;p58">
            <a:hlinkClick r:id="rId9" action="ppaction://hlinksldjump"/>
            <a:extLst>
              <a:ext uri="{FF2B5EF4-FFF2-40B4-BE49-F238E27FC236}">
                <a16:creationId xmlns:a16="http://schemas.microsoft.com/office/drawing/2014/main" id="{279D4002-62D8-4BB7-9557-D4F7F26114DA}"/>
              </a:ext>
            </a:extLst>
          </p:cNvPr>
          <p:cNvPicPr preferRelativeResize="0"/>
          <p:nvPr/>
        </p:nvPicPr>
        <p:blipFill>
          <a:blip r:embed="rId10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723" y="4628031"/>
            <a:ext cx="518149" cy="513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1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1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1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5" grpId="0"/>
      <p:bldP spid="91" grpId="0"/>
      <p:bldP spid="95" grpId="0"/>
      <p:bldP spid="121" grpId="0"/>
      <p:bldP spid="122" grpId="0"/>
    </p:bldLst>
  </p:timing>
</p:sld>
</file>

<file path=ppt/theme/theme1.xml><?xml version="1.0" encoding="utf-8"?>
<a:theme xmlns:a="http://schemas.openxmlformats.org/drawingml/2006/main" name="Medical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8493</TotalTime>
  <Words>797</Words>
  <Application>Microsoft Office PowerPoint</Application>
  <PresentationFormat>On-screen Show (16:9)</PresentationFormat>
  <Paragraphs>144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Century751 No2 BT</vt:lpstr>
      <vt:lpstr>Courier New</vt:lpstr>
      <vt:lpstr>Josefin Sans</vt:lpstr>
      <vt:lpstr>Anton</vt:lpstr>
      <vt:lpstr>Nunito Light</vt:lpstr>
      <vt:lpstr>Arial</vt:lpstr>
      <vt:lpstr>Josefin Slab</vt:lpstr>
      <vt:lpstr>Roboto</vt:lpstr>
      <vt:lpstr>Courier</vt:lpstr>
      <vt:lpstr>Exo Light</vt:lpstr>
      <vt:lpstr>Unica One</vt:lpstr>
      <vt:lpstr>Comic Sans MS</vt:lpstr>
      <vt:lpstr>Abel</vt:lpstr>
      <vt:lpstr>Cabin Sketch</vt:lpstr>
      <vt:lpstr>Century751 BT</vt:lpstr>
      <vt:lpstr>Calibri</vt:lpstr>
      <vt:lpstr>Medical Thesis by Slidesgo</vt:lpstr>
      <vt:lpstr>Promoter Extraction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the sequence of the gene: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Promoter Extraction</dc:title>
  <dc:creator>user</dc:creator>
  <cp:lastModifiedBy>Vesela Krumova</cp:lastModifiedBy>
  <cp:revision>194</cp:revision>
  <dcterms:modified xsi:type="dcterms:W3CDTF">2022-12-06T07:16:09Z</dcterms:modified>
</cp:coreProperties>
</file>